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23"/>
  </p:notesMasterIdLst>
  <p:sldIdLst>
    <p:sldId id="256" r:id="rId4"/>
    <p:sldId id="258" r:id="rId5"/>
    <p:sldId id="294" r:id="rId6"/>
    <p:sldId id="260" r:id="rId7"/>
    <p:sldId id="261" r:id="rId8"/>
    <p:sldId id="295" r:id="rId9"/>
    <p:sldId id="310" r:id="rId10"/>
    <p:sldId id="297" r:id="rId11"/>
    <p:sldId id="299" r:id="rId12"/>
    <p:sldId id="298" r:id="rId13"/>
    <p:sldId id="300" r:id="rId14"/>
    <p:sldId id="301" r:id="rId15"/>
    <p:sldId id="302" r:id="rId16"/>
    <p:sldId id="303" r:id="rId17"/>
    <p:sldId id="305" r:id="rId18"/>
    <p:sldId id="306" r:id="rId19"/>
    <p:sldId id="304" r:id="rId20"/>
    <p:sldId id="308" r:id="rId21"/>
    <p:sldId id="309" r:id="rId22"/>
  </p:sldIdLst>
  <p:sldSz cx="18288000" cy="10287000"/>
  <p:notesSz cx="6858000" cy="9144000"/>
  <p:embeddedFontLst>
    <p:embeddedFont>
      <p:font typeface="Lora" panose="020B0604020202020204" charset="0"/>
      <p:regular r:id="rId24"/>
      <p:bold r:id="rId25"/>
      <p:italic r:id="rId26"/>
      <p:boldItalic r:id="rId27"/>
    </p:embeddedFont>
    <p:embeddedFont>
      <p:font typeface="Lora Bold" panose="020B0604020202020204" charset="0"/>
      <p:regular r:id="rId28"/>
      <p:bold r:id="rId29"/>
    </p:embeddedFont>
    <p:embeddedFont>
      <p:font typeface="Miller Text" panose="020B0604020202020204" charset="0"/>
      <p:regular r:id="rId30"/>
    </p:embeddedFont>
    <p:embeddedFont>
      <p:font typeface="National 2 Medium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FA567-88D5-8A2A-EF94-A757AB5684DE}" v="4" dt="2025-03-27T14:07:38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 Valenzuela" userId="S::jvalenzuela@overdrive.com::3825d80b-0bdd-4f40-9d06-21f47d488742" providerId="AD" clId="Web-{85AFA567-88D5-8A2A-EF94-A757AB5684DE}"/>
    <pc:docChg chg="delSld modSld">
      <pc:chgData name="Jade Valenzuela" userId="S::jvalenzuela@overdrive.com::3825d80b-0bdd-4f40-9d06-21f47d488742" providerId="AD" clId="Web-{85AFA567-88D5-8A2A-EF94-A757AB5684DE}" dt="2025-03-27T14:09:20.071" v="10"/>
      <pc:docMkLst>
        <pc:docMk/>
      </pc:docMkLst>
      <pc:sldChg chg="del">
        <pc:chgData name="Jade Valenzuela" userId="S::jvalenzuela@overdrive.com::3825d80b-0bdd-4f40-9d06-21f47d488742" providerId="AD" clId="Web-{85AFA567-88D5-8A2A-EF94-A757AB5684DE}" dt="2025-03-27T14:04:31.711" v="0"/>
        <pc:sldMkLst>
          <pc:docMk/>
          <pc:sldMk cId="0" sldId="259"/>
        </pc:sldMkLst>
      </pc:sldChg>
      <pc:sldChg chg="del">
        <pc:chgData name="Jade Valenzuela" userId="S::jvalenzuela@overdrive.com::3825d80b-0bdd-4f40-9d06-21f47d488742" providerId="AD" clId="Web-{85AFA567-88D5-8A2A-EF94-A757AB5684DE}" dt="2025-03-27T14:07:12.180" v="2"/>
        <pc:sldMkLst>
          <pc:docMk/>
          <pc:sldMk cId="0" sldId="268"/>
        </pc:sldMkLst>
      </pc:sldChg>
      <pc:sldChg chg="del">
        <pc:chgData name="Jade Valenzuela" userId="S::jvalenzuela@overdrive.com::3825d80b-0bdd-4f40-9d06-21f47d488742" providerId="AD" clId="Web-{85AFA567-88D5-8A2A-EF94-A757AB5684DE}" dt="2025-03-27T14:07:38.336" v="3"/>
        <pc:sldMkLst>
          <pc:docMk/>
          <pc:sldMk cId="2694979960" sldId="296"/>
        </pc:sldMkLst>
      </pc:sldChg>
      <pc:sldChg chg="modNotes">
        <pc:chgData name="Jade Valenzuela" userId="S::jvalenzuela@overdrive.com::3825d80b-0bdd-4f40-9d06-21f47d488742" providerId="AD" clId="Web-{85AFA567-88D5-8A2A-EF94-A757AB5684DE}" dt="2025-03-27T14:09:13.758" v="9"/>
        <pc:sldMkLst>
          <pc:docMk/>
          <pc:sldMk cId="2314171015" sldId="297"/>
        </pc:sldMkLst>
      </pc:sldChg>
      <pc:sldChg chg="modNotes">
        <pc:chgData name="Jade Valenzuela" userId="S::jvalenzuela@overdrive.com::3825d80b-0bdd-4f40-9d06-21f47d488742" providerId="AD" clId="Web-{85AFA567-88D5-8A2A-EF94-A757AB5684DE}" dt="2025-03-27T14:09:03.930" v="8"/>
        <pc:sldMkLst>
          <pc:docMk/>
          <pc:sldMk cId="2852588764" sldId="301"/>
        </pc:sldMkLst>
      </pc:sldChg>
      <pc:sldChg chg="modNotes">
        <pc:chgData name="Jade Valenzuela" userId="S::jvalenzuela@overdrive.com::3825d80b-0bdd-4f40-9d06-21f47d488742" providerId="AD" clId="Web-{85AFA567-88D5-8A2A-EF94-A757AB5684DE}" dt="2025-03-27T14:08:21.180" v="5"/>
        <pc:sldMkLst>
          <pc:docMk/>
          <pc:sldMk cId="4043926099" sldId="303"/>
        </pc:sldMkLst>
      </pc:sldChg>
      <pc:sldChg chg="del">
        <pc:chgData name="Jade Valenzuela" userId="S::jvalenzuela@overdrive.com::3825d80b-0bdd-4f40-9d06-21f47d488742" providerId="AD" clId="Web-{85AFA567-88D5-8A2A-EF94-A757AB5684DE}" dt="2025-03-27T14:06:38.680" v="1"/>
        <pc:sldMkLst>
          <pc:docMk/>
          <pc:sldMk cId="596116355" sldId="307"/>
        </pc:sldMkLst>
      </pc:sldChg>
      <pc:sldChg chg="modNotes">
        <pc:chgData name="Jade Valenzuela" userId="S::jvalenzuela@overdrive.com::3825d80b-0bdd-4f40-9d06-21f47d488742" providerId="AD" clId="Web-{85AFA567-88D5-8A2A-EF94-A757AB5684DE}" dt="2025-03-27T14:07:54.914" v="4"/>
        <pc:sldMkLst>
          <pc:docMk/>
          <pc:sldMk cId="2046627751" sldId="309"/>
        </pc:sldMkLst>
      </pc:sldChg>
      <pc:sldChg chg="modNotes">
        <pc:chgData name="Jade Valenzuela" userId="S::jvalenzuela@overdrive.com::3825d80b-0bdd-4f40-9d06-21f47d488742" providerId="AD" clId="Web-{85AFA567-88D5-8A2A-EF94-A757AB5684DE}" dt="2025-03-27T14:09:20.071" v="10"/>
        <pc:sldMkLst>
          <pc:docMk/>
          <pc:sldMk cId="2164063081" sldId="310"/>
        </pc:sldMkLst>
      </pc:sldChg>
    </pc:docChg>
  </pc:docChgLst>
  <pc:docChgLst>
    <pc:chgData name="Jade Valenzuela" userId="S::jvalenzuela@overdrive.com::3825d80b-0bdd-4f40-9d06-21f47d488742" providerId="AD" clId="Web-{DDAA0EC9-D785-E2E5-E371-0A9C0A767811}"/>
    <pc:docChg chg="modSld">
      <pc:chgData name="Jade Valenzuela" userId="S::jvalenzuela@overdrive.com::3825d80b-0bdd-4f40-9d06-21f47d488742" providerId="AD" clId="Web-{DDAA0EC9-D785-E2E5-E371-0A9C0A767811}" dt="2025-02-11T19:13:05.045" v="74"/>
      <pc:docMkLst>
        <pc:docMk/>
      </pc:docMkLst>
      <pc:sldChg chg="addSp delSp">
        <pc:chgData name="Jade Valenzuela" userId="S::jvalenzuela@overdrive.com::3825d80b-0bdd-4f40-9d06-21f47d488742" providerId="AD" clId="Web-{DDAA0EC9-D785-E2E5-E371-0A9C0A767811}" dt="2025-02-11T19:13:05.045" v="74"/>
        <pc:sldMkLst>
          <pc:docMk/>
          <pc:sldMk cId="2694979960" sldId="296"/>
        </pc:sldMkLst>
        <pc:spChg chg="del">
          <ac:chgData name="Jade Valenzuela" userId="S::jvalenzuela@overdrive.com::3825d80b-0bdd-4f40-9d06-21f47d488742" providerId="AD" clId="Web-{DDAA0EC9-D785-E2E5-E371-0A9C0A767811}" dt="2025-02-11T19:12:58.451" v="73"/>
          <ac:spMkLst>
            <pc:docMk/>
            <pc:sldMk cId="2694979960" sldId="296"/>
            <ac:spMk id="4" creationId="{FBECED1F-447F-95DD-4AF7-B6EC8D1A09E9}"/>
          </ac:spMkLst>
        </pc:spChg>
        <pc:spChg chg="add">
          <ac:chgData name="Jade Valenzuela" userId="S::jvalenzuela@overdrive.com::3825d80b-0bdd-4f40-9d06-21f47d488742" providerId="AD" clId="Web-{DDAA0EC9-D785-E2E5-E371-0A9C0A767811}" dt="2025-02-11T19:13:05.045" v="74"/>
          <ac:spMkLst>
            <pc:docMk/>
            <pc:sldMk cId="2694979960" sldId="296"/>
            <ac:spMk id="6" creationId="{DE07C4A0-99F6-4C02-549C-52B406F5A6F0}"/>
          </ac:spMkLst>
        </pc:spChg>
      </pc:sldChg>
      <pc:sldChg chg="addSp delSp modSp">
        <pc:chgData name="Jade Valenzuela" userId="S::jvalenzuela@overdrive.com::3825d80b-0bdd-4f40-9d06-21f47d488742" providerId="AD" clId="Web-{DDAA0EC9-D785-E2E5-E371-0A9C0A767811}" dt="2025-02-11T17:45:54.184" v="23" actId="1076"/>
        <pc:sldMkLst>
          <pc:docMk/>
          <pc:sldMk cId="2196997829" sldId="298"/>
        </pc:sldMkLst>
        <pc:spChg chg="mod">
          <ac:chgData name="Jade Valenzuela" userId="S::jvalenzuela@overdrive.com::3825d80b-0bdd-4f40-9d06-21f47d488742" providerId="AD" clId="Web-{DDAA0EC9-D785-E2E5-E371-0A9C0A767811}" dt="2025-02-11T17:44:45.026" v="3" actId="1076"/>
          <ac:spMkLst>
            <pc:docMk/>
            <pc:sldMk cId="2196997829" sldId="298"/>
            <ac:spMk id="2" creationId="{65742310-F216-4574-5A90-3CAF835B09B1}"/>
          </ac:spMkLst>
        </pc:spChg>
        <pc:spChg chg="mod">
          <ac:chgData name="Jade Valenzuela" userId="S::jvalenzuela@overdrive.com::3825d80b-0bdd-4f40-9d06-21f47d488742" providerId="AD" clId="Web-{DDAA0EC9-D785-E2E5-E371-0A9C0A767811}" dt="2025-02-11T17:45:54.184" v="23" actId="1076"/>
          <ac:spMkLst>
            <pc:docMk/>
            <pc:sldMk cId="2196997829" sldId="298"/>
            <ac:spMk id="3" creationId="{F8261583-05DE-4BE9-6B93-B0B2C75DA6AD}"/>
          </ac:spMkLst>
        </pc:spChg>
        <pc:spChg chg="del">
          <ac:chgData name="Jade Valenzuela" userId="S::jvalenzuela@overdrive.com::3825d80b-0bdd-4f40-9d06-21f47d488742" providerId="AD" clId="Web-{DDAA0EC9-D785-E2E5-E371-0A9C0A767811}" dt="2025-02-11T17:44:41.900" v="2"/>
          <ac:spMkLst>
            <pc:docMk/>
            <pc:sldMk cId="2196997829" sldId="298"/>
            <ac:spMk id="4" creationId="{6334F596-4571-0764-98E0-56C132C563B2}"/>
          </ac:spMkLst>
        </pc:spChg>
        <pc:spChg chg="add del mod">
          <ac:chgData name="Jade Valenzuela" userId="S::jvalenzuela@overdrive.com::3825d80b-0bdd-4f40-9d06-21f47d488742" providerId="AD" clId="Web-{DDAA0EC9-D785-E2E5-E371-0A9C0A767811}" dt="2025-02-11T17:45:33.840" v="15"/>
          <ac:spMkLst>
            <pc:docMk/>
            <pc:sldMk cId="2196997829" sldId="298"/>
            <ac:spMk id="6" creationId="{A4935198-AD66-DF5C-32D8-F9B9E23301EB}"/>
          </ac:spMkLst>
        </pc:spChg>
        <pc:spChg chg="add del">
          <ac:chgData name="Jade Valenzuela" userId="S::jvalenzuela@overdrive.com::3825d80b-0bdd-4f40-9d06-21f47d488742" providerId="AD" clId="Web-{DDAA0EC9-D785-E2E5-E371-0A9C0A767811}" dt="2025-02-11T17:45:39.418" v="17"/>
          <ac:spMkLst>
            <pc:docMk/>
            <pc:sldMk cId="2196997829" sldId="298"/>
            <ac:spMk id="8" creationId="{D9DDBD32-7C14-52F3-8A53-28AC9FCA9C23}"/>
          </ac:spMkLst>
        </pc:spChg>
        <pc:spChg chg="add">
          <ac:chgData name="Jade Valenzuela" userId="S::jvalenzuela@overdrive.com::3825d80b-0bdd-4f40-9d06-21f47d488742" providerId="AD" clId="Web-{DDAA0EC9-D785-E2E5-E371-0A9C0A767811}" dt="2025-02-11T17:45:45.747" v="18"/>
          <ac:spMkLst>
            <pc:docMk/>
            <pc:sldMk cId="2196997829" sldId="298"/>
            <ac:spMk id="10" creationId="{1BC70855-BB41-EACE-7063-1F31B650BF20}"/>
          </ac:spMkLst>
        </pc:spChg>
      </pc:sldChg>
      <pc:sldChg chg="addSp modSp">
        <pc:chgData name="Jade Valenzuela" userId="S::jvalenzuela@overdrive.com::3825d80b-0bdd-4f40-9d06-21f47d488742" providerId="AD" clId="Web-{DDAA0EC9-D785-E2E5-E371-0A9C0A767811}" dt="2025-02-11T17:45:29.684" v="14" actId="1076"/>
        <pc:sldMkLst>
          <pc:docMk/>
          <pc:sldMk cId="625842160" sldId="300"/>
        </pc:sldMkLst>
        <pc:spChg chg="add mod">
          <ac:chgData name="Jade Valenzuela" userId="S::jvalenzuela@overdrive.com::3825d80b-0bdd-4f40-9d06-21f47d488742" providerId="AD" clId="Web-{DDAA0EC9-D785-E2E5-E371-0A9C0A767811}" dt="2025-02-11T17:45:29.684" v="14" actId="1076"/>
          <ac:spMkLst>
            <pc:docMk/>
            <pc:sldMk cId="625842160" sldId="300"/>
            <ac:spMk id="6" creationId="{FAB51DAF-64EF-67B5-32D1-350BC26E2518}"/>
          </ac:spMkLst>
        </pc:spChg>
        <pc:picChg chg="mod">
          <ac:chgData name="Jade Valenzuela" userId="S::jvalenzuela@overdrive.com::3825d80b-0bdd-4f40-9d06-21f47d488742" providerId="AD" clId="Web-{DDAA0EC9-D785-E2E5-E371-0A9C0A767811}" dt="2025-02-11T17:45:06.167" v="6" actId="1076"/>
          <ac:picMkLst>
            <pc:docMk/>
            <pc:sldMk cId="625842160" sldId="300"/>
            <ac:picMk id="5" creationId="{F973B621-7170-3D16-0BD0-F5069C08F4B2}"/>
          </ac:picMkLst>
        </pc:picChg>
      </pc:sldChg>
      <pc:sldChg chg="addSp delSp modSp">
        <pc:chgData name="Jade Valenzuela" userId="S::jvalenzuela@overdrive.com::3825d80b-0bdd-4f40-9d06-21f47d488742" providerId="AD" clId="Web-{DDAA0EC9-D785-E2E5-E371-0A9C0A767811}" dt="2025-02-11T17:46:13.029" v="27" actId="1076"/>
        <pc:sldMkLst>
          <pc:docMk/>
          <pc:sldMk cId="2852588764" sldId="301"/>
        </pc:sldMkLst>
        <pc:spChg chg="mod">
          <ac:chgData name="Jade Valenzuela" userId="S::jvalenzuela@overdrive.com::3825d80b-0bdd-4f40-9d06-21f47d488742" providerId="AD" clId="Web-{DDAA0EC9-D785-E2E5-E371-0A9C0A767811}" dt="2025-02-11T17:46:13.029" v="27" actId="1076"/>
          <ac:spMkLst>
            <pc:docMk/>
            <pc:sldMk cId="2852588764" sldId="301"/>
            <ac:spMk id="2" creationId="{B9E356C6-CE1F-4CF3-8106-5C6B1EFA6AA7}"/>
          </ac:spMkLst>
        </pc:spChg>
        <pc:spChg chg="mod">
          <ac:chgData name="Jade Valenzuela" userId="S::jvalenzuela@overdrive.com::3825d80b-0bdd-4f40-9d06-21f47d488742" providerId="AD" clId="Web-{DDAA0EC9-D785-E2E5-E371-0A9C0A767811}" dt="2025-02-11T17:46:08.482" v="26" actId="1076"/>
          <ac:spMkLst>
            <pc:docMk/>
            <pc:sldMk cId="2852588764" sldId="301"/>
            <ac:spMk id="3" creationId="{57B0CB90-D761-E315-0FD4-8DC6037DF1BB}"/>
          </ac:spMkLst>
        </pc:spChg>
        <pc:spChg chg="del">
          <ac:chgData name="Jade Valenzuela" userId="S::jvalenzuela@overdrive.com::3825d80b-0bdd-4f40-9d06-21f47d488742" providerId="AD" clId="Web-{DDAA0EC9-D785-E2E5-E371-0A9C0A767811}" dt="2025-02-11T17:46:02.122" v="24"/>
          <ac:spMkLst>
            <pc:docMk/>
            <pc:sldMk cId="2852588764" sldId="301"/>
            <ac:spMk id="4" creationId="{FD040F33-3147-DAF3-DA4F-11C760A2B358}"/>
          </ac:spMkLst>
        </pc:spChg>
        <pc:spChg chg="add">
          <ac:chgData name="Jade Valenzuela" userId="S::jvalenzuela@overdrive.com::3825d80b-0bdd-4f40-9d06-21f47d488742" providerId="AD" clId="Web-{DDAA0EC9-D785-E2E5-E371-0A9C0A767811}" dt="2025-02-11T17:46:03.388" v="25"/>
          <ac:spMkLst>
            <pc:docMk/>
            <pc:sldMk cId="2852588764" sldId="301"/>
            <ac:spMk id="6" creationId="{5B72965F-0E46-04B9-46CB-6A956AA00C14}"/>
          </ac:spMkLst>
        </pc:spChg>
      </pc:sldChg>
      <pc:sldChg chg="addSp delSp modSp">
        <pc:chgData name="Jade Valenzuela" userId="S::jvalenzuela@overdrive.com::3825d80b-0bdd-4f40-9d06-21f47d488742" providerId="AD" clId="Web-{DDAA0EC9-D785-E2E5-E371-0A9C0A767811}" dt="2025-02-11T17:46:36.639" v="33" actId="1076"/>
        <pc:sldMkLst>
          <pc:docMk/>
          <pc:sldMk cId="3090427089" sldId="302"/>
        </pc:sldMkLst>
        <pc:spChg chg="mod">
          <ac:chgData name="Jade Valenzuela" userId="S::jvalenzuela@overdrive.com::3825d80b-0bdd-4f40-9d06-21f47d488742" providerId="AD" clId="Web-{DDAA0EC9-D785-E2E5-E371-0A9C0A767811}" dt="2025-02-11T17:46:36.639" v="33" actId="1076"/>
          <ac:spMkLst>
            <pc:docMk/>
            <pc:sldMk cId="3090427089" sldId="302"/>
            <ac:spMk id="3" creationId="{F41480D1-640E-0A3E-235E-5524C21DF4B2}"/>
          </ac:spMkLst>
        </pc:spChg>
        <pc:spChg chg="del">
          <ac:chgData name="Jade Valenzuela" userId="S::jvalenzuela@overdrive.com::3825d80b-0bdd-4f40-9d06-21f47d488742" providerId="AD" clId="Web-{DDAA0EC9-D785-E2E5-E371-0A9C0A767811}" dt="2025-02-11T17:46:17.295" v="28"/>
          <ac:spMkLst>
            <pc:docMk/>
            <pc:sldMk cId="3090427089" sldId="302"/>
            <ac:spMk id="4" creationId="{EC2600AF-A269-E050-209F-D41EFC617E89}"/>
          </ac:spMkLst>
        </pc:spChg>
        <pc:spChg chg="add">
          <ac:chgData name="Jade Valenzuela" userId="S::jvalenzuela@overdrive.com::3825d80b-0bdd-4f40-9d06-21f47d488742" providerId="AD" clId="Web-{DDAA0EC9-D785-E2E5-E371-0A9C0A767811}" dt="2025-02-11T17:46:19.029" v="29"/>
          <ac:spMkLst>
            <pc:docMk/>
            <pc:sldMk cId="3090427089" sldId="302"/>
            <ac:spMk id="7" creationId="{FB413F6B-C441-BADA-3FE5-5DAF52601171}"/>
          </ac:spMkLst>
        </pc:spChg>
        <pc:picChg chg="mod">
          <ac:chgData name="Jade Valenzuela" userId="S::jvalenzuela@overdrive.com::3825d80b-0bdd-4f40-9d06-21f47d488742" providerId="AD" clId="Web-{DDAA0EC9-D785-E2E5-E371-0A9C0A767811}" dt="2025-02-11T17:46:31.873" v="32" actId="1076"/>
          <ac:picMkLst>
            <pc:docMk/>
            <pc:sldMk cId="3090427089" sldId="302"/>
            <ac:picMk id="6" creationId="{12C67099-B277-8AF7-01B0-2E25FC114D57}"/>
          </ac:picMkLst>
        </pc:picChg>
      </pc:sldChg>
      <pc:sldChg chg="modSp">
        <pc:chgData name="Jade Valenzuela" userId="S::jvalenzuela@overdrive.com::3825d80b-0bdd-4f40-9d06-21f47d488742" providerId="AD" clId="Web-{DDAA0EC9-D785-E2E5-E371-0A9C0A767811}" dt="2025-02-11T17:46:52.859" v="35" actId="1076"/>
        <pc:sldMkLst>
          <pc:docMk/>
          <pc:sldMk cId="4043926099" sldId="303"/>
        </pc:sldMkLst>
        <pc:spChg chg="mod">
          <ac:chgData name="Jade Valenzuela" userId="S::jvalenzuela@overdrive.com::3825d80b-0bdd-4f40-9d06-21f47d488742" providerId="AD" clId="Web-{DDAA0EC9-D785-E2E5-E371-0A9C0A767811}" dt="2025-02-11T17:46:48.718" v="34" actId="1076"/>
          <ac:spMkLst>
            <pc:docMk/>
            <pc:sldMk cId="4043926099" sldId="303"/>
            <ac:spMk id="4" creationId="{4BFA2FB2-B4C2-E357-32DF-790079DEA32D}"/>
          </ac:spMkLst>
        </pc:spChg>
        <pc:picChg chg="mod">
          <ac:chgData name="Jade Valenzuela" userId="S::jvalenzuela@overdrive.com::3825d80b-0bdd-4f40-9d06-21f47d488742" providerId="AD" clId="Web-{DDAA0EC9-D785-E2E5-E371-0A9C0A767811}" dt="2025-02-11T17:46:52.859" v="35" actId="1076"/>
          <ac:picMkLst>
            <pc:docMk/>
            <pc:sldMk cId="4043926099" sldId="303"/>
            <ac:picMk id="5" creationId="{0265BD16-B4A5-B278-CC2A-DA4FEB3EC9F0}"/>
          </ac:picMkLst>
        </pc:picChg>
      </pc:sldChg>
      <pc:sldChg chg="addSp delSp modSp">
        <pc:chgData name="Jade Valenzuela" userId="S::jvalenzuela@overdrive.com::3825d80b-0bdd-4f40-9d06-21f47d488742" providerId="AD" clId="Web-{DDAA0EC9-D785-E2E5-E371-0A9C0A767811}" dt="2025-02-11T17:48:22.768" v="70" actId="1076"/>
        <pc:sldMkLst>
          <pc:docMk/>
          <pc:sldMk cId="3717938774" sldId="304"/>
        </pc:sldMkLst>
        <pc:spChg chg="mod">
          <ac:chgData name="Jade Valenzuela" userId="S::jvalenzuela@overdrive.com::3825d80b-0bdd-4f40-9d06-21f47d488742" providerId="AD" clId="Web-{DDAA0EC9-D785-E2E5-E371-0A9C0A767811}" dt="2025-02-11T17:48:11.143" v="62" actId="1076"/>
          <ac:spMkLst>
            <pc:docMk/>
            <pc:sldMk cId="3717938774" sldId="304"/>
            <ac:spMk id="2" creationId="{458218FB-6DC0-3C68-8C5E-A6EBB9B27AA3}"/>
          </ac:spMkLst>
        </pc:spChg>
        <pc:spChg chg="mod">
          <ac:chgData name="Jade Valenzuela" userId="S::jvalenzuela@overdrive.com::3825d80b-0bdd-4f40-9d06-21f47d488742" providerId="AD" clId="Web-{DDAA0EC9-D785-E2E5-E371-0A9C0A767811}" dt="2025-02-11T17:48:22.768" v="70" actId="1076"/>
          <ac:spMkLst>
            <pc:docMk/>
            <pc:sldMk cId="3717938774" sldId="304"/>
            <ac:spMk id="3" creationId="{5C483830-028E-4D43-4234-E55B181F0AE0}"/>
          </ac:spMkLst>
        </pc:spChg>
        <pc:spChg chg="del">
          <ac:chgData name="Jade Valenzuela" userId="S::jvalenzuela@overdrive.com::3825d80b-0bdd-4f40-9d06-21f47d488742" providerId="AD" clId="Web-{DDAA0EC9-D785-E2E5-E371-0A9C0A767811}" dt="2025-02-11T17:48:01.127" v="59"/>
          <ac:spMkLst>
            <pc:docMk/>
            <pc:sldMk cId="3717938774" sldId="304"/>
            <ac:spMk id="4" creationId="{362F59A8-B854-D05A-C69C-A90568238A05}"/>
          </ac:spMkLst>
        </pc:spChg>
        <pc:spChg chg="add mod">
          <ac:chgData name="Jade Valenzuela" userId="S::jvalenzuela@overdrive.com::3825d80b-0bdd-4f40-9d06-21f47d488742" providerId="AD" clId="Web-{DDAA0EC9-D785-E2E5-E371-0A9C0A767811}" dt="2025-02-11T17:48:06.721" v="61" actId="1076"/>
          <ac:spMkLst>
            <pc:docMk/>
            <pc:sldMk cId="3717938774" sldId="304"/>
            <ac:spMk id="6" creationId="{13F8DA12-F646-467B-A328-38F3A076D0C0}"/>
          </ac:spMkLst>
        </pc:spChg>
      </pc:sldChg>
      <pc:sldChg chg="addSp delSp modSp">
        <pc:chgData name="Jade Valenzuela" userId="S::jvalenzuela@overdrive.com::3825d80b-0bdd-4f40-9d06-21f47d488742" providerId="AD" clId="Web-{DDAA0EC9-D785-E2E5-E371-0A9C0A767811}" dt="2025-02-11T17:47:37.376" v="49" actId="1076"/>
        <pc:sldMkLst>
          <pc:docMk/>
          <pc:sldMk cId="2591595905" sldId="305"/>
        </pc:sldMkLst>
        <pc:spChg chg="mod">
          <ac:chgData name="Jade Valenzuela" userId="S::jvalenzuela@overdrive.com::3825d80b-0bdd-4f40-9d06-21f47d488742" providerId="AD" clId="Web-{DDAA0EC9-D785-E2E5-E371-0A9C0A767811}" dt="2025-02-11T17:47:14.172" v="39" actId="1076"/>
          <ac:spMkLst>
            <pc:docMk/>
            <pc:sldMk cId="2591595905" sldId="305"/>
            <ac:spMk id="2" creationId="{9C906E07-9A09-007E-D844-EE8C40E88EB8}"/>
          </ac:spMkLst>
        </pc:spChg>
        <pc:spChg chg="mod">
          <ac:chgData name="Jade Valenzuela" userId="S::jvalenzuela@overdrive.com::3825d80b-0bdd-4f40-9d06-21f47d488742" providerId="AD" clId="Web-{DDAA0EC9-D785-E2E5-E371-0A9C0A767811}" dt="2025-02-11T17:47:37.376" v="49" actId="1076"/>
          <ac:spMkLst>
            <pc:docMk/>
            <pc:sldMk cId="2591595905" sldId="305"/>
            <ac:spMk id="3" creationId="{4BFC6094-A4A3-7732-E2A5-2350D8EA772E}"/>
          </ac:spMkLst>
        </pc:spChg>
        <pc:spChg chg="del">
          <ac:chgData name="Jade Valenzuela" userId="S::jvalenzuela@overdrive.com::3825d80b-0bdd-4f40-9d06-21f47d488742" providerId="AD" clId="Web-{DDAA0EC9-D785-E2E5-E371-0A9C0A767811}" dt="2025-02-11T17:46:57.453" v="36"/>
          <ac:spMkLst>
            <pc:docMk/>
            <pc:sldMk cId="2591595905" sldId="305"/>
            <ac:spMk id="4" creationId="{59A1C488-8C3A-9617-0C12-59490DE5A323}"/>
          </ac:spMkLst>
        </pc:spChg>
        <pc:spChg chg="add mod">
          <ac:chgData name="Jade Valenzuela" userId="S::jvalenzuela@overdrive.com::3825d80b-0bdd-4f40-9d06-21f47d488742" providerId="AD" clId="Web-{DDAA0EC9-D785-E2E5-E371-0A9C0A767811}" dt="2025-02-11T17:47:32.751" v="48" actId="1076"/>
          <ac:spMkLst>
            <pc:docMk/>
            <pc:sldMk cId="2591595905" sldId="305"/>
            <ac:spMk id="6" creationId="{4C15A100-D114-672F-CAC0-713FF2F6789F}"/>
          </ac:spMkLst>
        </pc:spChg>
      </pc:sldChg>
      <pc:sldChg chg="addSp delSp modSp">
        <pc:chgData name="Jade Valenzuela" userId="S::jvalenzuela@overdrive.com::3825d80b-0bdd-4f40-9d06-21f47d488742" providerId="AD" clId="Web-{DDAA0EC9-D785-E2E5-E371-0A9C0A767811}" dt="2025-02-11T17:47:53.908" v="58" actId="1076"/>
        <pc:sldMkLst>
          <pc:docMk/>
          <pc:sldMk cId="1448141636" sldId="306"/>
        </pc:sldMkLst>
        <pc:spChg chg="mod">
          <ac:chgData name="Jade Valenzuela" userId="S::jvalenzuela@overdrive.com::3825d80b-0bdd-4f40-9d06-21f47d488742" providerId="AD" clId="Web-{DDAA0EC9-D785-E2E5-E371-0A9C0A767811}" dt="2025-02-11T17:47:53.908" v="58" actId="1076"/>
          <ac:spMkLst>
            <pc:docMk/>
            <pc:sldMk cId="1448141636" sldId="306"/>
            <ac:spMk id="3" creationId="{12CFB446-2308-EE06-15D9-DFE51322754C}"/>
          </ac:spMkLst>
        </pc:spChg>
        <pc:spChg chg="del">
          <ac:chgData name="Jade Valenzuela" userId="S::jvalenzuela@overdrive.com::3825d80b-0bdd-4f40-9d06-21f47d488742" providerId="AD" clId="Web-{DDAA0EC9-D785-E2E5-E371-0A9C0A767811}" dt="2025-02-11T17:47:44.392" v="51"/>
          <ac:spMkLst>
            <pc:docMk/>
            <pc:sldMk cId="1448141636" sldId="306"/>
            <ac:spMk id="4" creationId="{CCF08594-557B-66CD-007C-70565321705C}"/>
          </ac:spMkLst>
        </pc:spChg>
        <pc:spChg chg="add">
          <ac:chgData name="Jade Valenzuela" userId="S::jvalenzuela@overdrive.com::3825d80b-0bdd-4f40-9d06-21f47d488742" providerId="AD" clId="Web-{DDAA0EC9-D785-E2E5-E371-0A9C0A767811}" dt="2025-02-11T17:47:41.939" v="50"/>
          <ac:spMkLst>
            <pc:docMk/>
            <pc:sldMk cId="1448141636" sldId="306"/>
            <ac:spMk id="7" creationId="{D15E0786-0C3D-7D1A-69B6-F6E76D54CE27}"/>
          </ac:spMkLst>
        </pc:spChg>
      </pc:sldChg>
      <pc:sldChg chg="addSp delSp">
        <pc:chgData name="Jade Valenzuela" userId="S::jvalenzuela@overdrive.com::3825d80b-0bdd-4f40-9d06-21f47d488742" providerId="AD" clId="Web-{DDAA0EC9-D785-E2E5-E371-0A9C0A767811}" dt="2025-02-11T17:48:29.315" v="72"/>
        <pc:sldMkLst>
          <pc:docMk/>
          <pc:sldMk cId="596116355" sldId="307"/>
        </pc:sldMkLst>
        <pc:spChg chg="del">
          <ac:chgData name="Jade Valenzuela" userId="S::jvalenzuela@overdrive.com::3825d80b-0bdd-4f40-9d06-21f47d488742" providerId="AD" clId="Web-{DDAA0EC9-D785-E2E5-E371-0A9C0A767811}" dt="2025-02-11T17:48:27.987" v="71"/>
          <ac:spMkLst>
            <pc:docMk/>
            <pc:sldMk cId="596116355" sldId="307"/>
            <ac:spMk id="4" creationId="{F741D99B-7F3A-BB12-CA5F-77E0CCECD4CB}"/>
          </ac:spMkLst>
        </pc:spChg>
        <pc:spChg chg="add">
          <ac:chgData name="Jade Valenzuela" userId="S::jvalenzuela@overdrive.com::3825d80b-0bdd-4f40-9d06-21f47d488742" providerId="AD" clId="Web-{DDAA0EC9-D785-E2E5-E371-0A9C0A767811}" dt="2025-02-11T17:48:29.315" v="72"/>
          <ac:spMkLst>
            <pc:docMk/>
            <pc:sldMk cId="596116355" sldId="307"/>
            <ac:spMk id="7" creationId="{42B94457-A794-26E2-8AA0-7C460F69E0FE}"/>
          </ac:spMkLst>
        </pc:spChg>
      </pc:sldChg>
    </pc:docChg>
  </pc:docChgLst>
  <pc:docChgLst>
    <pc:chgData name="Jade Valenzuela" userId="S::jvalenzuela@overdrive.com::3825d80b-0bdd-4f40-9d06-21f47d488742" providerId="AD" clId="Web-{D223F3C7-014A-231A-38AC-A5AF7C72E7AC}"/>
    <pc:docChg chg="addSld delSld modSld sldOrd">
      <pc:chgData name="Jade Valenzuela" userId="S::jvalenzuela@overdrive.com::3825d80b-0bdd-4f40-9d06-21f47d488742" providerId="AD" clId="Web-{D223F3C7-014A-231A-38AC-A5AF7C72E7AC}" dt="2025-02-07T22:39:37.469" v="467"/>
      <pc:docMkLst>
        <pc:docMk/>
      </pc:docMkLst>
      <pc:sldChg chg="modSp">
        <pc:chgData name="Jade Valenzuela" userId="S::jvalenzuela@overdrive.com::3825d80b-0bdd-4f40-9d06-21f47d488742" providerId="AD" clId="Web-{D223F3C7-014A-231A-38AC-A5AF7C72E7AC}" dt="2025-02-07T22:33:31.182" v="458" actId="1076"/>
        <pc:sldMkLst>
          <pc:docMk/>
          <pc:sldMk cId="0" sldId="256"/>
        </pc:sldMkLst>
        <pc:spChg chg="mod">
          <ac:chgData name="Jade Valenzuela" userId="S::jvalenzuela@overdrive.com::3825d80b-0bdd-4f40-9d06-21f47d488742" providerId="AD" clId="Web-{D223F3C7-014A-231A-38AC-A5AF7C72E7AC}" dt="2025-02-07T21:51:39.100" v="10" actId="20577"/>
          <ac:spMkLst>
            <pc:docMk/>
            <pc:sldMk cId="0" sldId="256"/>
            <ac:spMk id="2" creationId="{B4B158EA-DEAA-620E-846B-CD69966F3FF1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33:31.182" v="458" actId="1076"/>
          <ac:spMkLst>
            <pc:docMk/>
            <pc:sldMk cId="0" sldId="256"/>
            <ac:spMk id="7" creationId="{7E696BA3-CED1-DC7A-22CC-461CF702AEA3}"/>
          </ac:spMkLst>
        </pc:spChg>
      </pc:sldChg>
      <pc:sldChg chg="delSp modSp">
        <pc:chgData name="Jade Valenzuela" userId="S::jvalenzuela@overdrive.com::3825d80b-0bdd-4f40-9d06-21f47d488742" providerId="AD" clId="Web-{D223F3C7-014A-231A-38AC-A5AF7C72E7AC}" dt="2025-02-07T22:30:48.743" v="406" actId="20577"/>
        <pc:sldMkLst>
          <pc:docMk/>
          <pc:sldMk cId="0" sldId="258"/>
        </pc:sldMkLst>
        <pc:spChg chg="mod">
          <ac:chgData name="Jade Valenzuela" userId="S::jvalenzuela@overdrive.com::3825d80b-0bdd-4f40-9d06-21f47d488742" providerId="AD" clId="Web-{D223F3C7-014A-231A-38AC-A5AF7C72E7AC}" dt="2025-02-07T22:30:48.743" v="406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1:52:14.507" v="13" actId="1076"/>
          <ac:spMkLst>
            <pc:docMk/>
            <pc:sldMk cId="0" sldId="258"/>
            <ac:spMk id="8" creationId="{FD7814E7-BC2F-1287-B925-C0428CABDCDE}"/>
          </ac:spMkLst>
        </pc:spChg>
      </pc:sldChg>
      <pc:sldChg chg="modSp">
        <pc:chgData name="Jade Valenzuela" userId="S::jvalenzuela@overdrive.com::3825d80b-0bdd-4f40-9d06-21f47d488742" providerId="AD" clId="Web-{D223F3C7-014A-231A-38AC-A5AF7C72E7AC}" dt="2025-02-07T22:34:41.324" v="463" actId="20577"/>
        <pc:sldMkLst>
          <pc:docMk/>
          <pc:sldMk cId="0" sldId="259"/>
        </pc:sldMkLst>
        <pc:spChg chg="mod">
          <ac:chgData name="Jade Valenzuela" userId="S::jvalenzuela@overdrive.com::3825d80b-0bdd-4f40-9d06-21f47d488742" providerId="AD" clId="Web-{D223F3C7-014A-231A-38AC-A5AF7C72E7AC}" dt="2025-02-07T22:34:41.324" v="463" actId="20577"/>
          <ac:spMkLst>
            <pc:docMk/>
            <pc:sldMk cId="0" sldId="259"/>
            <ac:spMk id="5" creationId="{00000000-0000-0000-0000-000000000000}"/>
          </ac:spMkLst>
        </pc:spChg>
      </pc:sldChg>
      <pc:sldChg chg="modSp">
        <pc:chgData name="Jade Valenzuela" userId="S::jvalenzuela@overdrive.com::3825d80b-0bdd-4f40-9d06-21f47d488742" providerId="AD" clId="Web-{D223F3C7-014A-231A-38AC-A5AF7C72E7AC}" dt="2025-02-07T22:34:22.917" v="461" actId="20577"/>
        <pc:sldMkLst>
          <pc:docMk/>
          <pc:sldMk cId="0" sldId="261"/>
        </pc:sldMkLst>
        <pc:spChg chg="mod">
          <ac:chgData name="Jade Valenzuela" userId="S::jvalenzuela@overdrive.com::3825d80b-0bdd-4f40-9d06-21f47d488742" providerId="AD" clId="Web-{D223F3C7-014A-231A-38AC-A5AF7C72E7AC}" dt="2025-02-07T22:34:22.917" v="461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1:53:14.007" v="27" actId="20577"/>
          <ac:spMkLst>
            <pc:docMk/>
            <pc:sldMk cId="0" sldId="261"/>
            <ac:spMk id="3" creationId="{00000000-0000-0000-0000-000000000000}"/>
          </ac:spMkLst>
        </pc:spChg>
      </pc:sldChg>
      <pc:sldChg chg="del">
        <pc:chgData name="Jade Valenzuela" userId="S::jvalenzuela@overdrive.com::3825d80b-0bdd-4f40-9d06-21f47d488742" providerId="AD" clId="Web-{D223F3C7-014A-231A-38AC-A5AF7C72E7AC}" dt="2025-02-07T22:32:14.587" v="437"/>
        <pc:sldMkLst>
          <pc:docMk/>
          <pc:sldMk cId="0" sldId="266"/>
        </pc:sldMkLst>
      </pc:sldChg>
      <pc:sldChg chg="del">
        <pc:chgData name="Jade Valenzuela" userId="S::jvalenzuela@overdrive.com::3825d80b-0bdd-4f40-9d06-21f47d488742" providerId="AD" clId="Web-{D223F3C7-014A-231A-38AC-A5AF7C72E7AC}" dt="2025-02-07T22:32:13.744" v="436"/>
        <pc:sldMkLst>
          <pc:docMk/>
          <pc:sldMk cId="0" sldId="267"/>
        </pc:sldMkLst>
      </pc:sldChg>
      <pc:sldChg chg="del">
        <pc:chgData name="Jade Valenzuela" userId="S::jvalenzuela@overdrive.com::3825d80b-0bdd-4f40-9d06-21f47d488742" providerId="AD" clId="Web-{D223F3C7-014A-231A-38AC-A5AF7C72E7AC}" dt="2025-02-07T22:32:08.666" v="431"/>
        <pc:sldMkLst>
          <pc:docMk/>
          <pc:sldMk cId="0" sldId="269"/>
        </pc:sldMkLst>
      </pc:sldChg>
      <pc:sldChg chg="del">
        <pc:chgData name="Jade Valenzuela" userId="S::jvalenzuela@overdrive.com::3825d80b-0bdd-4f40-9d06-21f47d488742" providerId="AD" clId="Web-{D223F3C7-014A-231A-38AC-A5AF7C72E7AC}" dt="2025-02-07T22:32:04.165" v="429"/>
        <pc:sldMkLst>
          <pc:docMk/>
          <pc:sldMk cId="0" sldId="270"/>
        </pc:sldMkLst>
      </pc:sldChg>
      <pc:sldChg chg="del">
        <pc:chgData name="Jade Valenzuela" userId="S::jvalenzuela@overdrive.com::3825d80b-0bdd-4f40-9d06-21f47d488742" providerId="AD" clId="Web-{D223F3C7-014A-231A-38AC-A5AF7C72E7AC}" dt="2025-02-07T22:32:09.494" v="432"/>
        <pc:sldMkLst>
          <pc:docMk/>
          <pc:sldMk cId="0" sldId="271"/>
        </pc:sldMkLst>
      </pc:sldChg>
      <pc:sldChg chg="del">
        <pc:chgData name="Jade Valenzuela" userId="S::jvalenzuela@overdrive.com::3825d80b-0bdd-4f40-9d06-21f47d488742" providerId="AD" clId="Web-{D223F3C7-014A-231A-38AC-A5AF7C72E7AC}" dt="2025-02-07T22:32:10.947" v="434"/>
        <pc:sldMkLst>
          <pc:docMk/>
          <pc:sldMk cId="0" sldId="272"/>
        </pc:sldMkLst>
      </pc:sldChg>
      <pc:sldChg chg="del">
        <pc:chgData name="Jade Valenzuela" userId="S::jvalenzuela@overdrive.com::3825d80b-0bdd-4f40-9d06-21f47d488742" providerId="AD" clId="Web-{D223F3C7-014A-231A-38AC-A5AF7C72E7AC}" dt="2025-02-07T22:32:10.212" v="433"/>
        <pc:sldMkLst>
          <pc:docMk/>
          <pc:sldMk cId="1612543935" sldId="275"/>
        </pc:sldMkLst>
      </pc:sldChg>
      <pc:sldChg chg="del">
        <pc:chgData name="Jade Valenzuela" userId="S::jvalenzuela@overdrive.com::3825d80b-0bdd-4f40-9d06-21f47d488742" providerId="AD" clId="Web-{D223F3C7-014A-231A-38AC-A5AF7C72E7AC}" dt="2025-02-07T22:32:05.478" v="430"/>
        <pc:sldMkLst>
          <pc:docMk/>
          <pc:sldMk cId="1695016787" sldId="291"/>
        </pc:sldMkLst>
      </pc:sldChg>
      <pc:sldChg chg="del">
        <pc:chgData name="Jade Valenzuela" userId="S::jvalenzuela@overdrive.com::3825d80b-0bdd-4f40-9d06-21f47d488742" providerId="AD" clId="Web-{D223F3C7-014A-231A-38AC-A5AF7C72E7AC}" dt="2025-02-07T22:32:03.431" v="428"/>
        <pc:sldMkLst>
          <pc:docMk/>
          <pc:sldMk cId="1257404287" sldId="292"/>
        </pc:sldMkLst>
      </pc:sldChg>
      <pc:sldChg chg="del">
        <pc:chgData name="Jade Valenzuela" userId="S::jvalenzuela@overdrive.com::3825d80b-0bdd-4f40-9d06-21f47d488742" providerId="AD" clId="Web-{D223F3C7-014A-231A-38AC-A5AF7C72E7AC}" dt="2025-02-07T22:32:11.697" v="435"/>
        <pc:sldMkLst>
          <pc:docMk/>
          <pc:sldMk cId="1849659282" sldId="293"/>
        </pc:sldMkLst>
      </pc:sldChg>
      <pc:sldChg chg="modSp">
        <pc:chgData name="Jade Valenzuela" userId="S::jvalenzuela@overdrive.com::3825d80b-0bdd-4f40-9d06-21f47d488742" providerId="AD" clId="Web-{D223F3C7-014A-231A-38AC-A5AF7C72E7AC}" dt="2025-02-07T22:34:35.308" v="462" actId="20577"/>
        <pc:sldMkLst>
          <pc:docMk/>
          <pc:sldMk cId="476358293" sldId="294"/>
        </pc:sldMkLst>
        <pc:spChg chg="mod">
          <ac:chgData name="Jade Valenzuela" userId="S::jvalenzuela@overdrive.com::3825d80b-0bdd-4f40-9d06-21f47d488742" providerId="AD" clId="Web-{D223F3C7-014A-231A-38AC-A5AF7C72E7AC}" dt="2025-02-07T22:34:35.308" v="462" actId="20577"/>
          <ac:spMkLst>
            <pc:docMk/>
            <pc:sldMk cId="476358293" sldId="294"/>
            <ac:spMk id="5" creationId="{2025BDC4-B8D5-F52D-9087-16B94436F5C5}"/>
          </ac:spMkLst>
        </pc:spChg>
      </pc:sldChg>
      <pc:sldChg chg="addSp delSp modSp add replId">
        <pc:chgData name="Jade Valenzuela" userId="S::jvalenzuela@overdrive.com::3825d80b-0bdd-4f40-9d06-21f47d488742" providerId="AD" clId="Web-{D223F3C7-014A-231A-38AC-A5AF7C72E7AC}" dt="2025-02-07T21:58:34.746" v="71" actId="1076"/>
        <pc:sldMkLst>
          <pc:docMk/>
          <pc:sldMk cId="257503358" sldId="295"/>
        </pc:sldMkLst>
        <pc:spChg chg="mod">
          <ac:chgData name="Jade Valenzuela" userId="S::jvalenzuela@overdrive.com::3825d80b-0bdd-4f40-9d06-21f47d488742" providerId="AD" clId="Web-{D223F3C7-014A-231A-38AC-A5AF7C72E7AC}" dt="2025-02-07T21:54:35.665" v="55" actId="1076"/>
          <ac:spMkLst>
            <pc:docMk/>
            <pc:sldMk cId="257503358" sldId="295"/>
            <ac:spMk id="2" creationId="{A563D176-A9BA-8310-EEB9-DA97F4D019BC}"/>
          </ac:spMkLst>
        </pc:spChg>
        <pc:spChg chg="add mod">
          <ac:chgData name="Jade Valenzuela" userId="S::jvalenzuela@overdrive.com::3825d80b-0bdd-4f40-9d06-21f47d488742" providerId="AD" clId="Web-{D223F3C7-014A-231A-38AC-A5AF7C72E7AC}" dt="2025-02-07T21:58:34.746" v="71" actId="1076"/>
          <ac:spMkLst>
            <pc:docMk/>
            <pc:sldMk cId="257503358" sldId="295"/>
            <ac:spMk id="6" creationId="{E2A877FB-0F66-4CDA-E133-BB9554555646}"/>
          </ac:spMkLst>
        </pc:spChg>
        <pc:picChg chg="add mod">
          <ac:chgData name="Jade Valenzuela" userId="S::jvalenzuela@overdrive.com::3825d80b-0bdd-4f40-9d06-21f47d488742" providerId="AD" clId="Web-{D223F3C7-014A-231A-38AC-A5AF7C72E7AC}" dt="2025-02-07T21:57:58.246" v="60" actId="1076"/>
          <ac:picMkLst>
            <pc:docMk/>
            <pc:sldMk cId="257503358" sldId="295"/>
            <ac:picMk id="5" creationId="{D042EEDA-3C81-50CF-2204-36F0BA669638}"/>
          </ac:picMkLst>
        </pc:picChg>
      </pc:sldChg>
      <pc:sldChg chg="addSp delSp modSp add ord replId">
        <pc:chgData name="Jade Valenzuela" userId="S::jvalenzuela@overdrive.com::3825d80b-0bdd-4f40-9d06-21f47d488742" providerId="AD" clId="Web-{D223F3C7-014A-231A-38AC-A5AF7C72E7AC}" dt="2025-02-07T22:35:03.356" v="464" actId="1076"/>
        <pc:sldMkLst>
          <pc:docMk/>
          <pc:sldMk cId="2694979960" sldId="296"/>
        </pc:sldMkLst>
        <pc:spChg chg="mod">
          <ac:chgData name="Jade Valenzuela" userId="S::jvalenzuela@overdrive.com::3825d80b-0bdd-4f40-9d06-21f47d488742" providerId="AD" clId="Web-{D223F3C7-014A-231A-38AC-A5AF7C72E7AC}" dt="2025-02-07T22:00:50.998" v="114" actId="1076"/>
          <ac:spMkLst>
            <pc:docMk/>
            <pc:sldMk cId="2694979960" sldId="296"/>
            <ac:spMk id="2" creationId="{6B96696F-B15C-A675-3970-361524410EED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00:56.420" v="115" actId="1076"/>
          <ac:spMkLst>
            <pc:docMk/>
            <pc:sldMk cId="2694979960" sldId="296"/>
            <ac:spMk id="3" creationId="{8DE4864F-20F5-19C8-BD96-9F9606F6F7C3}"/>
          </ac:spMkLst>
        </pc:spChg>
        <pc:picChg chg="add mod">
          <ac:chgData name="Jade Valenzuela" userId="S::jvalenzuela@overdrive.com::3825d80b-0bdd-4f40-9d06-21f47d488742" providerId="AD" clId="Web-{D223F3C7-014A-231A-38AC-A5AF7C72E7AC}" dt="2025-02-07T22:01:01.686" v="116" actId="1076"/>
          <ac:picMkLst>
            <pc:docMk/>
            <pc:sldMk cId="2694979960" sldId="296"/>
            <ac:picMk id="7" creationId="{E37DE04D-1F0C-A0B2-826D-2A67FCA55602}"/>
          </ac:picMkLst>
        </pc:picChg>
      </pc:sldChg>
      <pc:sldChg chg="modSp add replId">
        <pc:chgData name="Jade Valenzuela" userId="S::jvalenzuela@overdrive.com::3825d80b-0bdd-4f40-9d06-21f47d488742" providerId="AD" clId="Web-{D223F3C7-014A-231A-38AC-A5AF7C72E7AC}" dt="2025-02-07T22:35:15.918" v="466" actId="14100"/>
        <pc:sldMkLst>
          <pc:docMk/>
          <pc:sldMk cId="2314171015" sldId="297"/>
        </pc:sldMkLst>
        <pc:spChg chg="mod">
          <ac:chgData name="Jade Valenzuela" userId="S::jvalenzuela@overdrive.com::3825d80b-0bdd-4f40-9d06-21f47d488742" providerId="AD" clId="Web-{D223F3C7-014A-231A-38AC-A5AF7C72E7AC}" dt="2025-02-07T22:01:47.468" v="122" actId="20577"/>
          <ac:spMkLst>
            <pc:docMk/>
            <pc:sldMk cId="2314171015" sldId="297"/>
            <ac:spMk id="2" creationId="{0E3CDA0D-2035-BBCE-6FBC-BB8A029DEC90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02:53.125" v="143" actId="20577"/>
          <ac:spMkLst>
            <pc:docMk/>
            <pc:sldMk cId="2314171015" sldId="297"/>
            <ac:spMk id="3" creationId="{056FF86E-E398-B53D-2AFF-4FA1366657F0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35:15.918" v="466" actId="14100"/>
          <ac:spMkLst>
            <pc:docMk/>
            <pc:sldMk cId="2314171015" sldId="297"/>
            <ac:spMk id="4" creationId="{D73B4528-856A-A755-D4B2-AA9DE75CD398}"/>
          </ac:spMkLst>
        </pc:spChg>
      </pc:sldChg>
      <pc:sldChg chg="modSp add replId">
        <pc:chgData name="Jade Valenzuela" userId="S::jvalenzuela@overdrive.com::3825d80b-0bdd-4f40-9d06-21f47d488742" providerId="AD" clId="Web-{D223F3C7-014A-231A-38AC-A5AF7C72E7AC}" dt="2025-02-07T22:04:57.299" v="190" actId="1076"/>
        <pc:sldMkLst>
          <pc:docMk/>
          <pc:sldMk cId="2196997829" sldId="298"/>
        </pc:sldMkLst>
        <pc:spChg chg="mod">
          <ac:chgData name="Jade Valenzuela" userId="S::jvalenzuela@overdrive.com::3825d80b-0bdd-4f40-9d06-21f47d488742" providerId="AD" clId="Web-{D223F3C7-014A-231A-38AC-A5AF7C72E7AC}" dt="2025-02-07T22:04:35.392" v="184" actId="20577"/>
          <ac:spMkLst>
            <pc:docMk/>
            <pc:sldMk cId="2196997829" sldId="298"/>
            <ac:spMk id="2" creationId="{65742310-F216-4574-5A90-3CAF835B09B1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04:57.299" v="190" actId="1076"/>
          <ac:spMkLst>
            <pc:docMk/>
            <pc:sldMk cId="2196997829" sldId="298"/>
            <ac:spMk id="3" creationId="{F8261583-05DE-4BE9-6B93-B0B2C75DA6AD}"/>
          </ac:spMkLst>
        </pc:spChg>
      </pc:sldChg>
      <pc:sldChg chg="modSp add replId">
        <pc:chgData name="Jade Valenzuela" userId="S::jvalenzuela@overdrive.com::3825d80b-0bdd-4f40-9d06-21f47d488742" providerId="AD" clId="Web-{D223F3C7-014A-231A-38AC-A5AF7C72E7AC}" dt="2025-02-07T22:04:18.017" v="181" actId="1076"/>
        <pc:sldMkLst>
          <pc:docMk/>
          <pc:sldMk cId="1280674044" sldId="299"/>
        </pc:sldMkLst>
        <pc:spChg chg="mod">
          <ac:chgData name="Jade Valenzuela" userId="S::jvalenzuela@overdrive.com::3825d80b-0bdd-4f40-9d06-21f47d488742" providerId="AD" clId="Web-{D223F3C7-014A-231A-38AC-A5AF7C72E7AC}" dt="2025-02-07T22:03:44.063" v="170" actId="20577"/>
          <ac:spMkLst>
            <pc:docMk/>
            <pc:sldMk cId="1280674044" sldId="299"/>
            <ac:spMk id="2" creationId="{CBB28B2A-58C1-1125-4BFB-2A13DEB968E4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04:18.017" v="181" actId="1076"/>
          <ac:spMkLst>
            <pc:docMk/>
            <pc:sldMk cId="1280674044" sldId="299"/>
            <ac:spMk id="3" creationId="{65F86381-32BC-6E17-F450-667B49699CD7}"/>
          </ac:spMkLst>
        </pc:spChg>
      </pc:sldChg>
      <pc:sldChg chg="addSp delSp modSp add ord replId">
        <pc:chgData name="Jade Valenzuela" userId="S::jvalenzuela@overdrive.com::3825d80b-0bdd-4f40-9d06-21f47d488742" providerId="AD" clId="Web-{D223F3C7-014A-231A-38AC-A5AF7C72E7AC}" dt="2025-02-07T22:39:37.469" v="467"/>
        <pc:sldMkLst>
          <pc:docMk/>
          <pc:sldMk cId="625842160" sldId="300"/>
        </pc:sldMkLst>
        <pc:spChg chg="mod">
          <ac:chgData name="Jade Valenzuela" userId="S::jvalenzuela@overdrive.com::3825d80b-0bdd-4f40-9d06-21f47d488742" providerId="AD" clId="Web-{D223F3C7-014A-231A-38AC-A5AF7C72E7AC}" dt="2025-02-07T22:08:03.629" v="246" actId="1076"/>
          <ac:spMkLst>
            <pc:docMk/>
            <pc:sldMk cId="625842160" sldId="300"/>
            <ac:spMk id="2" creationId="{1F7B2843-B5D5-27EA-86C7-1AD1F6FAB4B3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07:56.067" v="245" actId="1076"/>
          <ac:spMkLst>
            <pc:docMk/>
            <pc:sldMk cId="625842160" sldId="300"/>
            <ac:spMk id="3" creationId="{F730DCEE-FA2D-B26E-35CE-6379C43DC262}"/>
          </ac:spMkLst>
        </pc:spChg>
        <pc:picChg chg="add mod">
          <ac:chgData name="Jade Valenzuela" userId="S::jvalenzuela@overdrive.com::3825d80b-0bdd-4f40-9d06-21f47d488742" providerId="AD" clId="Web-{D223F3C7-014A-231A-38AC-A5AF7C72E7AC}" dt="2025-02-07T22:08:07.505" v="247" actId="1076"/>
          <ac:picMkLst>
            <pc:docMk/>
            <pc:sldMk cId="625842160" sldId="300"/>
            <ac:picMk id="5" creationId="{F973B621-7170-3D16-0BD0-F5069C08F4B2}"/>
          </ac:picMkLst>
        </pc:picChg>
      </pc:sldChg>
      <pc:sldChg chg="addSp delSp modSp add ord replId">
        <pc:chgData name="Jade Valenzuela" userId="S::jvalenzuela@overdrive.com::3825d80b-0bdd-4f40-9d06-21f47d488742" providerId="AD" clId="Web-{D223F3C7-014A-231A-38AC-A5AF7C72E7AC}" dt="2025-02-07T22:23:50.908" v="292"/>
        <pc:sldMkLst>
          <pc:docMk/>
          <pc:sldMk cId="2852588764" sldId="301"/>
        </pc:sldMkLst>
        <pc:spChg chg="mod">
          <ac:chgData name="Jade Valenzuela" userId="S::jvalenzuela@overdrive.com::3825d80b-0bdd-4f40-9d06-21f47d488742" providerId="AD" clId="Web-{D223F3C7-014A-231A-38AC-A5AF7C72E7AC}" dt="2025-02-07T22:08:44.583" v="252" actId="20577"/>
          <ac:spMkLst>
            <pc:docMk/>
            <pc:sldMk cId="2852588764" sldId="301"/>
            <ac:spMk id="3" creationId="{57B0CB90-D761-E315-0FD4-8DC6037DF1BB}"/>
          </ac:spMkLst>
        </pc:spChg>
      </pc:sldChg>
      <pc:sldChg chg="addSp delSp modSp add ord replId">
        <pc:chgData name="Jade Valenzuela" userId="S::jvalenzuela@overdrive.com::3825d80b-0bdd-4f40-9d06-21f47d488742" providerId="AD" clId="Web-{D223F3C7-014A-231A-38AC-A5AF7C72E7AC}" dt="2025-02-07T22:23:04.877" v="282" actId="1076"/>
        <pc:sldMkLst>
          <pc:docMk/>
          <pc:sldMk cId="3090427089" sldId="302"/>
        </pc:sldMkLst>
        <pc:spChg chg="mod">
          <ac:chgData name="Jade Valenzuela" userId="S::jvalenzuela@overdrive.com::3825d80b-0bdd-4f40-9d06-21f47d488742" providerId="AD" clId="Web-{D223F3C7-014A-231A-38AC-A5AF7C72E7AC}" dt="2025-02-07T22:21:53.547" v="258" actId="1076"/>
          <ac:spMkLst>
            <pc:docMk/>
            <pc:sldMk cId="3090427089" sldId="302"/>
            <ac:spMk id="2" creationId="{CC19E603-E31D-3F7F-2AF0-6AABB3A875C1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23:00.423" v="281" actId="1076"/>
          <ac:spMkLst>
            <pc:docMk/>
            <pc:sldMk cId="3090427089" sldId="302"/>
            <ac:spMk id="3" creationId="{F41480D1-640E-0A3E-235E-5524C21DF4B2}"/>
          </ac:spMkLst>
        </pc:spChg>
        <pc:picChg chg="add mod">
          <ac:chgData name="Jade Valenzuela" userId="S::jvalenzuela@overdrive.com::3825d80b-0bdd-4f40-9d06-21f47d488742" providerId="AD" clId="Web-{D223F3C7-014A-231A-38AC-A5AF7C72E7AC}" dt="2025-02-07T22:22:56.986" v="280" actId="1076"/>
          <ac:picMkLst>
            <pc:docMk/>
            <pc:sldMk cId="3090427089" sldId="302"/>
            <ac:picMk id="6" creationId="{12C67099-B277-8AF7-01B0-2E25FC114D57}"/>
          </ac:picMkLst>
        </pc:picChg>
      </pc:sldChg>
      <pc:sldChg chg="addSp delSp modSp add replId">
        <pc:chgData name="Jade Valenzuela" userId="S::jvalenzuela@overdrive.com::3825d80b-0bdd-4f40-9d06-21f47d488742" providerId="AD" clId="Web-{D223F3C7-014A-231A-38AC-A5AF7C72E7AC}" dt="2025-02-07T22:23:39.815" v="290" actId="1076"/>
        <pc:sldMkLst>
          <pc:docMk/>
          <pc:sldMk cId="4043926099" sldId="303"/>
        </pc:sldMkLst>
        <pc:picChg chg="add mod">
          <ac:chgData name="Jade Valenzuela" userId="S::jvalenzuela@overdrive.com::3825d80b-0bdd-4f40-9d06-21f47d488742" providerId="AD" clId="Web-{D223F3C7-014A-231A-38AC-A5AF7C72E7AC}" dt="2025-02-07T22:23:39.815" v="290" actId="1076"/>
          <ac:picMkLst>
            <pc:docMk/>
            <pc:sldMk cId="4043926099" sldId="303"/>
            <ac:picMk id="5" creationId="{0265BD16-B4A5-B278-CC2A-DA4FEB3EC9F0}"/>
          </ac:picMkLst>
        </pc:picChg>
      </pc:sldChg>
      <pc:sldChg chg="modSp add ord replId">
        <pc:chgData name="Jade Valenzuela" userId="S::jvalenzuela@overdrive.com::3825d80b-0bdd-4f40-9d06-21f47d488742" providerId="AD" clId="Web-{D223F3C7-014A-231A-38AC-A5AF7C72E7AC}" dt="2025-02-07T22:27:43.584" v="351"/>
        <pc:sldMkLst>
          <pc:docMk/>
          <pc:sldMk cId="3717938774" sldId="304"/>
        </pc:sldMkLst>
        <pc:spChg chg="mod">
          <ac:chgData name="Jade Valenzuela" userId="S::jvalenzuela@overdrive.com::3825d80b-0bdd-4f40-9d06-21f47d488742" providerId="AD" clId="Web-{D223F3C7-014A-231A-38AC-A5AF7C72E7AC}" dt="2025-02-07T22:24:05.456" v="304" actId="20577"/>
          <ac:spMkLst>
            <pc:docMk/>
            <pc:sldMk cId="3717938774" sldId="304"/>
            <ac:spMk id="2" creationId="{458218FB-6DC0-3C68-8C5E-A6EBB9B27AA3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24:32.237" v="318" actId="20577"/>
          <ac:spMkLst>
            <pc:docMk/>
            <pc:sldMk cId="3717938774" sldId="304"/>
            <ac:spMk id="3" creationId="{5C483830-028E-4D43-4234-E55B181F0AE0}"/>
          </ac:spMkLst>
        </pc:spChg>
      </pc:sldChg>
      <pc:sldChg chg="modSp add ord replId">
        <pc:chgData name="Jade Valenzuela" userId="S::jvalenzuela@overdrive.com::3825d80b-0bdd-4f40-9d06-21f47d488742" providerId="AD" clId="Web-{D223F3C7-014A-231A-38AC-A5AF7C72E7AC}" dt="2025-02-07T22:25:17.175" v="331" actId="1076"/>
        <pc:sldMkLst>
          <pc:docMk/>
          <pc:sldMk cId="2591595905" sldId="305"/>
        </pc:sldMkLst>
        <pc:spChg chg="mod">
          <ac:chgData name="Jade Valenzuela" userId="S::jvalenzuela@overdrive.com::3825d80b-0bdd-4f40-9d06-21f47d488742" providerId="AD" clId="Web-{D223F3C7-014A-231A-38AC-A5AF7C72E7AC}" dt="2025-02-07T22:25:15.457" v="330" actId="1076"/>
          <ac:spMkLst>
            <pc:docMk/>
            <pc:sldMk cId="2591595905" sldId="305"/>
            <ac:spMk id="2" creationId="{9C906E07-9A09-007E-D844-EE8C40E88EB8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25:11.847" v="329" actId="1076"/>
          <ac:spMkLst>
            <pc:docMk/>
            <pc:sldMk cId="2591595905" sldId="305"/>
            <ac:spMk id="3" creationId="{4BFC6094-A4A3-7732-E2A5-2350D8EA772E}"/>
          </ac:spMkLst>
        </pc:spChg>
      </pc:sldChg>
      <pc:sldChg chg="addSp delSp modSp add ord replId">
        <pc:chgData name="Jade Valenzuela" userId="S::jvalenzuela@overdrive.com::3825d80b-0bdd-4f40-9d06-21f47d488742" providerId="AD" clId="Web-{D223F3C7-014A-231A-38AC-A5AF7C72E7AC}" dt="2025-02-07T22:27:35.209" v="350" actId="1076"/>
        <pc:sldMkLst>
          <pc:docMk/>
          <pc:sldMk cId="1448141636" sldId="306"/>
        </pc:sldMkLst>
        <pc:spChg chg="mod">
          <ac:chgData name="Jade Valenzuela" userId="S::jvalenzuela@overdrive.com::3825d80b-0bdd-4f40-9d06-21f47d488742" providerId="AD" clId="Web-{D223F3C7-014A-231A-38AC-A5AF7C72E7AC}" dt="2025-02-07T22:25:46.738" v="338" actId="20577"/>
          <ac:spMkLst>
            <pc:docMk/>
            <pc:sldMk cId="1448141636" sldId="306"/>
            <ac:spMk id="2" creationId="{CC4AC6E9-46F5-B7F4-AAAA-7BB8ACCBECCD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27:32.271" v="349" actId="14100"/>
          <ac:spMkLst>
            <pc:docMk/>
            <pc:sldMk cId="1448141636" sldId="306"/>
            <ac:spMk id="3" creationId="{12CFB446-2308-EE06-15D9-DFE51322754C}"/>
          </ac:spMkLst>
        </pc:spChg>
        <pc:picChg chg="add mod">
          <ac:chgData name="Jade Valenzuela" userId="S::jvalenzuela@overdrive.com::3825d80b-0bdd-4f40-9d06-21f47d488742" providerId="AD" clId="Web-{D223F3C7-014A-231A-38AC-A5AF7C72E7AC}" dt="2025-02-07T22:27:35.209" v="350" actId="1076"/>
          <ac:picMkLst>
            <pc:docMk/>
            <pc:sldMk cId="1448141636" sldId="306"/>
            <ac:picMk id="5" creationId="{46862505-0882-6096-3F3C-E878F20E80CA}"/>
          </ac:picMkLst>
        </pc:picChg>
      </pc:sldChg>
      <pc:sldChg chg="addSp delSp modSp add ord replId">
        <pc:chgData name="Jade Valenzuela" userId="S::jvalenzuela@overdrive.com::3825d80b-0bdd-4f40-9d06-21f47d488742" providerId="AD" clId="Web-{D223F3C7-014A-231A-38AC-A5AF7C72E7AC}" dt="2025-02-07T22:29:15.319" v="393" actId="1076"/>
        <pc:sldMkLst>
          <pc:docMk/>
          <pc:sldMk cId="596116355" sldId="307"/>
        </pc:sldMkLst>
        <pc:spChg chg="mod">
          <ac:chgData name="Jade Valenzuela" userId="S::jvalenzuela@overdrive.com::3825d80b-0bdd-4f40-9d06-21f47d488742" providerId="AD" clId="Web-{D223F3C7-014A-231A-38AC-A5AF7C72E7AC}" dt="2025-02-07T22:28:19.662" v="370" actId="1076"/>
          <ac:spMkLst>
            <pc:docMk/>
            <pc:sldMk cId="596116355" sldId="307"/>
            <ac:spMk id="2" creationId="{11658BCB-760B-1751-33D3-572F4B2369FA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29:05.257" v="391" actId="20577"/>
          <ac:spMkLst>
            <pc:docMk/>
            <pc:sldMk cId="596116355" sldId="307"/>
            <ac:spMk id="3" creationId="{30408717-EF44-9AA9-5AED-384431430006}"/>
          </ac:spMkLst>
        </pc:spChg>
        <pc:picChg chg="add mod">
          <ac:chgData name="Jade Valenzuela" userId="S::jvalenzuela@overdrive.com::3825d80b-0bdd-4f40-9d06-21f47d488742" providerId="AD" clId="Web-{D223F3C7-014A-231A-38AC-A5AF7C72E7AC}" dt="2025-02-07T22:29:15.319" v="393" actId="1076"/>
          <ac:picMkLst>
            <pc:docMk/>
            <pc:sldMk cId="596116355" sldId="307"/>
            <ac:picMk id="6" creationId="{8E66FB69-F842-999A-8595-3BD2A33D5E80}"/>
          </ac:picMkLst>
        </pc:picChg>
      </pc:sldChg>
      <pc:sldChg chg="addSp delSp modSp add replId">
        <pc:chgData name="Jade Valenzuela" userId="S::jvalenzuela@overdrive.com::3825d80b-0bdd-4f40-9d06-21f47d488742" providerId="AD" clId="Web-{D223F3C7-014A-231A-38AC-A5AF7C72E7AC}" dt="2025-02-07T22:30:43.805" v="402"/>
        <pc:sldMkLst>
          <pc:docMk/>
          <pc:sldMk cId="4261413380" sldId="308"/>
        </pc:sldMkLst>
        <pc:spChg chg="mod">
          <ac:chgData name="Jade Valenzuela" userId="S::jvalenzuela@overdrive.com::3825d80b-0bdd-4f40-9d06-21f47d488742" providerId="AD" clId="Web-{D223F3C7-014A-231A-38AC-A5AF7C72E7AC}" dt="2025-02-07T22:29:39.320" v="395" actId="20577"/>
          <ac:spMkLst>
            <pc:docMk/>
            <pc:sldMk cId="4261413380" sldId="308"/>
            <ac:spMk id="3" creationId="{BB9D90E4-E606-CCE3-B95F-1508A30D5111}"/>
          </ac:spMkLst>
        </pc:spChg>
      </pc:sldChg>
      <pc:sldChg chg="modSp add replId">
        <pc:chgData name="Jade Valenzuela" userId="S::jvalenzuela@overdrive.com::3825d80b-0bdd-4f40-9d06-21f47d488742" providerId="AD" clId="Web-{D223F3C7-014A-231A-38AC-A5AF7C72E7AC}" dt="2025-02-07T22:32:25.025" v="439" actId="1076"/>
        <pc:sldMkLst>
          <pc:docMk/>
          <pc:sldMk cId="2046627751" sldId="309"/>
        </pc:sldMkLst>
        <pc:spChg chg="mod">
          <ac:chgData name="Jade Valenzuela" userId="S::jvalenzuela@overdrive.com::3825d80b-0bdd-4f40-9d06-21f47d488742" providerId="AD" clId="Web-{D223F3C7-014A-231A-38AC-A5AF7C72E7AC}" dt="2025-02-07T22:32:21.759" v="438" actId="1076"/>
          <ac:spMkLst>
            <pc:docMk/>
            <pc:sldMk cId="2046627751" sldId="309"/>
            <ac:spMk id="4" creationId="{A1A6305B-AEAD-3539-E5F4-7E3EF878514A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32:25.025" v="439" actId="1076"/>
          <ac:spMkLst>
            <pc:docMk/>
            <pc:sldMk cId="2046627751" sldId="309"/>
            <ac:spMk id="5" creationId="{6A41BBDF-E05B-22E5-F822-F94DF91FBA1D}"/>
          </ac:spMkLst>
        </pc:spChg>
        <pc:spChg chg="mod">
          <ac:chgData name="Jade Valenzuela" userId="S::jvalenzuela@overdrive.com::3825d80b-0bdd-4f40-9d06-21f47d488742" providerId="AD" clId="Web-{D223F3C7-014A-231A-38AC-A5AF7C72E7AC}" dt="2025-02-07T22:31:31.712" v="427" actId="1076"/>
          <ac:spMkLst>
            <pc:docMk/>
            <pc:sldMk cId="2046627751" sldId="309"/>
            <ac:spMk id="8" creationId="{F3DD610B-F7F4-F874-6330-CE7D03E563F3}"/>
          </ac:spMkLst>
        </pc:spChg>
      </pc:sldChg>
    </pc:docChg>
  </pc:docChgLst>
  <pc:docChgLst>
    <pc:chgData name="Jade Valenzuela" userId="S::jvalenzuela@overdrive.com::3825d80b-0bdd-4f40-9d06-21f47d488742" providerId="AD" clId="Web-{288F6324-24B8-0AE1-E451-C48BE9BF0922}"/>
    <pc:docChg chg="modSld">
      <pc:chgData name="Jade Valenzuela" userId="S::jvalenzuela@overdrive.com::3825d80b-0bdd-4f40-9d06-21f47d488742" providerId="AD" clId="Web-{288F6324-24B8-0AE1-E451-C48BE9BF0922}" dt="2025-02-20T17:24:43.235" v="84" actId="1076"/>
      <pc:docMkLst>
        <pc:docMk/>
      </pc:docMkLst>
      <pc:sldChg chg="modSp">
        <pc:chgData name="Jade Valenzuela" userId="S::jvalenzuela@overdrive.com::3825d80b-0bdd-4f40-9d06-21f47d488742" providerId="AD" clId="Web-{288F6324-24B8-0AE1-E451-C48BE9BF0922}" dt="2025-02-20T17:24:02.657" v="78" actId="20577"/>
        <pc:sldMkLst>
          <pc:docMk/>
          <pc:sldMk cId="0" sldId="256"/>
        </pc:sldMkLst>
        <pc:spChg chg="mod">
          <ac:chgData name="Jade Valenzuela" userId="S::jvalenzuela@overdrive.com::3825d80b-0bdd-4f40-9d06-21f47d488742" providerId="AD" clId="Web-{288F6324-24B8-0AE1-E451-C48BE9BF0922}" dt="2025-02-20T17:24:02.657" v="78" actId="20577"/>
          <ac:spMkLst>
            <pc:docMk/>
            <pc:sldMk cId="0" sldId="256"/>
            <ac:spMk id="2" creationId="{B4B158EA-DEAA-620E-846B-CD69966F3FF1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18:36.188" v="27" actId="1076"/>
        <pc:sldMkLst>
          <pc:docMk/>
          <pc:sldMk cId="0" sldId="258"/>
        </pc:sldMkLst>
        <pc:spChg chg="mod">
          <ac:chgData name="Jade Valenzuela" userId="S::jvalenzuela@overdrive.com::3825d80b-0bdd-4f40-9d06-21f47d488742" providerId="AD" clId="Web-{288F6324-24B8-0AE1-E451-C48BE9BF0922}" dt="2025-02-20T17:18:36.188" v="27" actId="1076"/>
          <ac:spMkLst>
            <pc:docMk/>
            <pc:sldMk cId="0" sldId="258"/>
            <ac:spMk id="4" creationId="{00000000-0000-0000-0000-000000000000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4:20.797" v="80" actId="20577"/>
        <pc:sldMkLst>
          <pc:docMk/>
          <pc:sldMk cId="0" sldId="259"/>
        </pc:sldMkLst>
        <pc:spChg chg="mod">
          <ac:chgData name="Jade Valenzuela" userId="S::jvalenzuela@overdrive.com::3825d80b-0bdd-4f40-9d06-21f47d488742" providerId="AD" clId="Web-{288F6324-24B8-0AE1-E451-C48BE9BF0922}" dt="2025-02-20T17:24:20.797" v="80" actId="20577"/>
          <ac:spMkLst>
            <pc:docMk/>
            <pc:sldMk cId="0" sldId="259"/>
            <ac:spMk id="4" creationId="{00000000-0000-0000-0000-000000000000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19:49.422" v="34" actId="20577"/>
        <pc:sldMkLst>
          <pc:docMk/>
          <pc:sldMk cId="0" sldId="261"/>
        </pc:sldMkLst>
        <pc:spChg chg="mod">
          <ac:chgData name="Jade Valenzuela" userId="S::jvalenzuela@overdrive.com::3825d80b-0bdd-4f40-9d06-21f47d488742" providerId="AD" clId="Web-{288F6324-24B8-0AE1-E451-C48BE9BF0922}" dt="2025-02-20T17:19:49.422" v="34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4:13.001" v="79" actId="20577"/>
        <pc:sldMkLst>
          <pc:docMk/>
          <pc:sldMk cId="476358293" sldId="294"/>
        </pc:sldMkLst>
        <pc:spChg chg="mod">
          <ac:chgData name="Jade Valenzuela" userId="S::jvalenzuela@overdrive.com::3825d80b-0bdd-4f40-9d06-21f47d488742" providerId="AD" clId="Web-{288F6324-24B8-0AE1-E451-C48BE9BF0922}" dt="2025-02-20T17:24:13.001" v="79" actId="20577"/>
          <ac:spMkLst>
            <pc:docMk/>
            <pc:sldMk cId="476358293" sldId="294"/>
            <ac:spMk id="4" creationId="{5B1E494A-AE49-55A8-FBE9-5BAE794DE18A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19:11.782" v="31" actId="14100"/>
        <pc:sldMkLst>
          <pc:docMk/>
          <pc:sldMk cId="257503358" sldId="295"/>
        </pc:sldMkLst>
        <pc:spChg chg="mod">
          <ac:chgData name="Jade Valenzuela" userId="S::jvalenzuela@overdrive.com::3825d80b-0bdd-4f40-9d06-21f47d488742" providerId="AD" clId="Web-{288F6324-24B8-0AE1-E451-C48BE9BF0922}" dt="2025-02-20T17:16:43.641" v="6" actId="20577"/>
          <ac:spMkLst>
            <pc:docMk/>
            <pc:sldMk cId="257503358" sldId="295"/>
            <ac:spMk id="2" creationId="{A563D176-A9BA-8310-EEB9-DA97F4D019BC}"/>
          </ac:spMkLst>
        </pc:spChg>
        <pc:spChg chg="mod">
          <ac:chgData name="Jade Valenzuela" userId="S::jvalenzuela@overdrive.com::3825d80b-0bdd-4f40-9d06-21f47d488742" providerId="AD" clId="Web-{288F6324-24B8-0AE1-E451-C48BE9BF0922}" dt="2025-02-20T17:19:11.782" v="31" actId="14100"/>
          <ac:spMkLst>
            <pc:docMk/>
            <pc:sldMk cId="257503358" sldId="295"/>
            <ac:spMk id="6" creationId="{E2A877FB-0F66-4CDA-E133-BB9554555646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4:43.235" v="84" actId="1076"/>
        <pc:sldMkLst>
          <pc:docMk/>
          <pc:sldMk cId="2694979960" sldId="296"/>
        </pc:sldMkLst>
        <pc:spChg chg="mod">
          <ac:chgData name="Jade Valenzuela" userId="S::jvalenzuela@overdrive.com::3825d80b-0bdd-4f40-9d06-21f47d488742" providerId="AD" clId="Web-{288F6324-24B8-0AE1-E451-C48BE9BF0922}" dt="2025-02-20T17:24:43.235" v="84" actId="1076"/>
          <ac:spMkLst>
            <pc:docMk/>
            <pc:sldMk cId="2694979960" sldId="296"/>
            <ac:spMk id="3" creationId="{8DE4864F-20F5-19C8-BD96-9F9606F6F7C3}"/>
          </ac:spMkLst>
        </pc:spChg>
        <pc:picChg chg="mod">
          <ac:chgData name="Jade Valenzuela" userId="S::jvalenzuela@overdrive.com::3825d80b-0bdd-4f40-9d06-21f47d488742" providerId="AD" clId="Web-{288F6324-24B8-0AE1-E451-C48BE9BF0922}" dt="2025-02-20T17:16:56.391" v="8" actId="1076"/>
          <ac:picMkLst>
            <pc:docMk/>
            <pc:sldMk cId="2694979960" sldId="296"/>
            <ac:picMk id="7" creationId="{E37DE04D-1F0C-A0B2-826D-2A67FCA55602}"/>
          </ac:picMkLst>
        </pc:picChg>
      </pc:sldChg>
      <pc:sldChg chg="modSp">
        <pc:chgData name="Jade Valenzuela" userId="S::jvalenzuela@overdrive.com::3825d80b-0bdd-4f40-9d06-21f47d488742" providerId="AD" clId="Web-{288F6324-24B8-0AE1-E451-C48BE9BF0922}" dt="2025-02-20T17:20:33.157" v="43" actId="20577"/>
        <pc:sldMkLst>
          <pc:docMk/>
          <pc:sldMk cId="2314171015" sldId="297"/>
        </pc:sldMkLst>
        <pc:spChg chg="mod">
          <ac:chgData name="Jade Valenzuela" userId="S::jvalenzuela@overdrive.com::3825d80b-0bdd-4f40-9d06-21f47d488742" providerId="AD" clId="Web-{288F6324-24B8-0AE1-E451-C48BE9BF0922}" dt="2025-02-20T17:20:33.157" v="43" actId="20577"/>
          <ac:spMkLst>
            <pc:docMk/>
            <pc:sldMk cId="2314171015" sldId="297"/>
            <ac:spMk id="3" creationId="{056FF86E-E398-B53D-2AFF-4FA1366657F0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19:58.672" v="35" actId="20577"/>
        <pc:sldMkLst>
          <pc:docMk/>
          <pc:sldMk cId="2196997829" sldId="298"/>
        </pc:sldMkLst>
        <pc:spChg chg="mod">
          <ac:chgData name="Jade Valenzuela" userId="S::jvalenzuela@overdrive.com::3825d80b-0bdd-4f40-9d06-21f47d488742" providerId="AD" clId="Web-{288F6324-24B8-0AE1-E451-C48BE9BF0922}" dt="2025-02-20T17:19:58.672" v="35" actId="20577"/>
          <ac:spMkLst>
            <pc:docMk/>
            <pc:sldMk cId="2196997829" sldId="298"/>
            <ac:spMk id="3" creationId="{F8261583-05DE-4BE9-6B93-B0B2C75DA6AD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0:43.501" v="45" actId="20577"/>
        <pc:sldMkLst>
          <pc:docMk/>
          <pc:sldMk cId="1280674044" sldId="299"/>
        </pc:sldMkLst>
        <pc:spChg chg="mod">
          <ac:chgData name="Jade Valenzuela" userId="S::jvalenzuela@overdrive.com::3825d80b-0bdd-4f40-9d06-21f47d488742" providerId="AD" clId="Web-{288F6324-24B8-0AE1-E451-C48BE9BF0922}" dt="2025-02-20T17:20:43.501" v="45" actId="20577"/>
          <ac:spMkLst>
            <pc:docMk/>
            <pc:sldMk cId="1280674044" sldId="299"/>
            <ac:spMk id="3" creationId="{65F86381-32BC-6E17-F450-667B49699CD7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0:14.188" v="41" actId="20577"/>
        <pc:sldMkLst>
          <pc:docMk/>
          <pc:sldMk cId="625842160" sldId="300"/>
        </pc:sldMkLst>
        <pc:spChg chg="mod">
          <ac:chgData name="Jade Valenzuela" userId="S::jvalenzuela@overdrive.com::3825d80b-0bdd-4f40-9d06-21f47d488742" providerId="AD" clId="Web-{288F6324-24B8-0AE1-E451-C48BE9BF0922}" dt="2025-02-20T17:20:14.188" v="41" actId="20577"/>
          <ac:spMkLst>
            <pc:docMk/>
            <pc:sldMk cId="625842160" sldId="300"/>
            <ac:spMk id="3" creationId="{F730DCEE-FA2D-B26E-35CE-6379C43DC262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0:57.579" v="46" actId="20577"/>
        <pc:sldMkLst>
          <pc:docMk/>
          <pc:sldMk cId="2852588764" sldId="301"/>
        </pc:sldMkLst>
        <pc:spChg chg="mod">
          <ac:chgData name="Jade Valenzuela" userId="S::jvalenzuela@overdrive.com::3825d80b-0bdd-4f40-9d06-21f47d488742" providerId="AD" clId="Web-{288F6324-24B8-0AE1-E451-C48BE9BF0922}" dt="2025-02-20T17:20:57.579" v="46" actId="20577"/>
          <ac:spMkLst>
            <pc:docMk/>
            <pc:sldMk cId="2852588764" sldId="301"/>
            <ac:spMk id="3" creationId="{57B0CB90-D761-E315-0FD4-8DC6037DF1BB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1:26.876" v="50" actId="14100"/>
        <pc:sldMkLst>
          <pc:docMk/>
          <pc:sldMk cId="3090427089" sldId="302"/>
        </pc:sldMkLst>
        <pc:spChg chg="mod">
          <ac:chgData name="Jade Valenzuela" userId="S::jvalenzuela@overdrive.com::3825d80b-0bdd-4f40-9d06-21f47d488742" providerId="AD" clId="Web-{288F6324-24B8-0AE1-E451-C48BE9BF0922}" dt="2025-02-20T17:21:26.876" v="50" actId="14100"/>
          <ac:spMkLst>
            <pc:docMk/>
            <pc:sldMk cId="3090427089" sldId="302"/>
            <ac:spMk id="3" creationId="{F41480D1-640E-0A3E-235E-5524C21DF4B2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2:11.532" v="57" actId="1076"/>
        <pc:sldMkLst>
          <pc:docMk/>
          <pc:sldMk cId="3717938774" sldId="304"/>
        </pc:sldMkLst>
        <pc:spChg chg="mod">
          <ac:chgData name="Jade Valenzuela" userId="S::jvalenzuela@overdrive.com::3825d80b-0bdd-4f40-9d06-21f47d488742" providerId="AD" clId="Web-{288F6324-24B8-0AE1-E451-C48BE9BF0922}" dt="2025-02-20T17:22:11.532" v="57" actId="1076"/>
          <ac:spMkLst>
            <pc:docMk/>
            <pc:sldMk cId="3717938774" sldId="304"/>
            <ac:spMk id="3" creationId="{5C483830-028E-4D43-4234-E55B181F0AE0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1:40.329" v="52" actId="20577"/>
        <pc:sldMkLst>
          <pc:docMk/>
          <pc:sldMk cId="2591595905" sldId="305"/>
        </pc:sldMkLst>
        <pc:spChg chg="mod">
          <ac:chgData name="Jade Valenzuela" userId="S::jvalenzuela@overdrive.com::3825d80b-0bdd-4f40-9d06-21f47d488742" providerId="AD" clId="Web-{288F6324-24B8-0AE1-E451-C48BE9BF0922}" dt="2025-02-20T17:21:40.329" v="52" actId="20577"/>
          <ac:spMkLst>
            <pc:docMk/>
            <pc:sldMk cId="2591595905" sldId="305"/>
            <ac:spMk id="3" creationId="{4BFC6094-A4A3-7732-E2A5-2350D8EA772E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1:54.016" v="55" actId="20577"/>
        <pc:sldMkLst>
          <pc:docMk/>
          <pc:sldMk cId="1448141636" sldId="306"/>
        </pc:sldMkLst>
        <pc:spChg chg="mod">
          <ac:chgData name="Jade Valenzuela" userId="S::jvalenzuela@overdrive.com::3825d80b-0bdd-4f40-9d06-21f47d488742" providerId="AD" clId="Web-{288F6324-24B8-0AE1-E451-C48BE9BF0922}" dt="2025-02-20T17:21:54.016" v="55" actId="20577"/>
          <ac:spMkLst>
            <pc:docMk/>
            <pc:sldMk cId="1448141636" sldId="306"/>
            <ac:spMk id="3" creationId="{12CFB446-2308-EE06-15D9-DFE51322754C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2:48.329" v="66" actId="20577"/>
        <pc:sldMkLst>
          <pc:docMk/>
          <pc:sldMk cId="596116355" sldId="307"/>
        </pc:sldMkLst>
        <pc:spChg chg="mod">
          <ac:chgData name="Jade Valenzuela" userId="S::jvalenzuela@overdrive.com::3825d80b-0bdd-4f40-9d06-21f47d488742" providerId="AD" clId="Web-{288F6324-24B8-0AE1-E451-C48BE9BF0922}" dt="2025-02-20T17:22:19.422" v="58" actId="1076"/>
          <ac:spMkLst>
            <pc:docMk/>
            <pc:sldMk cId="596116355" sldId="307"/>
            <ac:spMk id="2" creationId="{11658BCB-760B-1751-33D3-572F4B2369FA}"/>
          </ac:spMkLst>
        </pc:spChg>
        <pc:spChg chg="mod">
          <ac:chgData name="Jade Valenzuela" userId="S::jvalenzuela@overdrive.com::3825d80b-0bdd-4f40-9d06-21f47d488742" providerId="AD" clId="Web-{288F6324-24B8-0AE1-E451-C48BE9BF0922}" dt="2025-02-20T17:22:48.329" v="66" actId="20577"/>
          <ac:spMkLst>
            <pc:docMk/>
            <pc:sldMk cId="596116355" sldId="307"/>
            <ac:spMk id="3" creationId="{30408717-EF44-9AA9-5AED-384431430006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3:17.001" v="68" actId="20577"/>
        <pc:sldMkLst>
          <pc:docMk/>
          <pc:sldMk cId="4261413380" sldId="308"/>
        </pc:sldMkLst>
        <pc:spChg chg="mod">
          <ac:chgData name="Jade Valenzuela" userId="S::jvalenzuela@overdrive.com::3825d80b-0bdd-4f40-9d06-21f47d488742" providerId="AD" clId="Web-{288F6324-24B8-0AE1-E451-C48BE9BF0922}" dt="2025-02-20T17:23:17.001" v="68" actId="20577"/>
          <ac:spMkLst>
            <pc:docMk/>
            <pc:sldMk cId="4261413380" sldId="308"/>
            <ac:spMk id="3" creationId="{BB9D90E4-E606-CCE3-B95F-1508A30D5111}"/>
          </ac:spMkLst>
        </pc:spChg>
      </pc:sldChg>
      <pc:sldChg chg="modSp">
        <pc:chgData name="Jade Valenzuela" userId="S::jvalenzuela@overdrive.com::3825d80b-0bdd-4f40-9d06-21f47d488742" providerId="AD" clId="Web-{288F6324-24B8-0AE1-E451-C48BE9BF0922}" dt="2025-02-20T17:23:46.172" v="76" actId="20577"/>
        <pc:sldMkLst>
          <pc:docMk/>
          <pc:sldMk cId="2046627751" sldId="309"/>
        </pc:sldMkLst>
        <pc:spChg chg="mod">
          <ac:chgData name="Jade Valenzuela" userId="S::jvalenzuela@overdrive.com::3825d80b-0bdd-4f40-9d06-21f47d488742" providerId="AD" clId="Web-{288F6324-24B8-0AE1-E451-C48BE9BF0922}" dt="2025-02-20T17:23:46.172" v="76" actId="20577"/>
          <ac:spMkLst>
            <pc:docMk/>
            <pc:sldMk cId="2046627751" sldId="309"/>
            <ac:spMk id="4" creationId="{A1A6305B-AEAD-3539-E5F4-7E3EF878514A}"/>
          </ac:spMkLst>
        </pc:spChg>
      </pc:sldChg>
    </pc:docChg>
  </pc:docChgLst>
  <pc:docChgLst>
    <pc:chgData name="Jade Valenzuela" userId="S::jvalenzuela@overdrive.com::3825d80b-0bdd-4f40-9d06-21f47d488742" providerId="AD" clId="Web-{8E08D99A-FD91-3566-F4AD-226E19996ABD}"/>
    <pc:docChg chg="addSld delSld modSld">
      <pc:chgData name="Jade Valenzuela" userId="S::jvalenzuela@overdrive.com::3825d80b-0bdd-4f40-9d06-21f47d488742" providerId="AD" clId="Web-{8E08D99A-FD91-3566-F4AD-226E19996ABD}" dt="2025-03-07T18:18:02.623" v="128"/>
      <pc:docMkLst>
        <pc:docMk/>
      </pc:docMkLst>
      <pc:sldChg chg="mod modShow">
        <pc:chgData name="Jade Valenzuela" userId="S::jvalenzuela@overdrive.com::3825d80b-0bdd-4f40-9d06-21f47d488742" providerId="AD" clId="Web-{8E08D99A-FD91-3566-F4AD-226E19996ABD}" dt="2025-03-07T18:18:02.623" v="128"/>
        <pc:sldMkLst>
          <pc:docMk/>
          <pc:sldMk cId="0" sldId="268"/>
        </pc:sldMkLst>
      </pc:sldChg>
      <pc:sldChg chg="addSp delSp modSp add del mod modShow">
        <pc:chgData name="Jade Valenzuela" userId="S::jvalenzuela@overdrive.com::3825d80b-0bdd-4f40-9d06-21f47d488742" providerId="AD" clId="Web-{8E08D99A-FD91-3566-F4AD-226E19996ABD}" dt="2025-03-07T18:12:12.721" v="56"/>
        <pc:sldMkLst>
          <pc:docMk/>
          <pc:sldMk cId="2694979960" sldId="296"/>
        </pc:sldMkLst>
        <pc:picChg chg="add del mod modCrop">
          <ac:chgData name="Jade Valenzuela" userId="S::jvalenzuela@overdrive.com::3825d80b-0bdd-4f40-9d06-21f47d488742" providerId="AD" clId="Web-{8E08D99A-FD91-3566-F4AD-226E19996ABD}" dt="2025-03-07T18:08:37.455" v="28"/>
          <ac:picMkLst>
            <pc:docMk/>
            <pc:sldMk cId="2694979960" sldId="296"/>
            <ac:picMk id="4" creationId="{EFCAD8B2-3962-82A4-6513-1CBA4EFBFD35}"/>
          </ac:picMkLst>
        </pc:picChg>
        <pc:picChg chg="add del mod">
          <ac:chgData name="Jade Valenzuela" userId="S::jvalenzuela@overdrive.com::3825d80b-0bdd-4f40-9d06-21f47d488742" providerId="AD" clId="Web-{8E08D99A-FD91-3566-F4AD-226E19996ABD}" dt="2025-03-07T18:08:50.362" v="34"/>
          <ac:picMkLst>
            <pc:docMk/>
            <pc:sldMk cId="2694979960" sldId="296"/>
            <ac:picMk id="5" creationId="{0311EF04-430B-866D-045B-F5AA625333F7}"/>
          </ac:picMkLst>
        </pc:picChg>
        <pc:picChg chg="mod">
          <ac:chgData name="Jade Valenzuela" userId="S::jvalenzuela@overdrive.com::3825d80b-0bdd-4f40-9d06-21f47d488742" providerId="AD" clId="Web-{8E08D99A-FD91-3566-F4AD-226E19996ABD}" dt="2025-03-07T18:08:46.518" v="32" actId="1076"/>
          <ac:picMkLst>
            <pc:docMk/>
            <pc:sldMk cId="2694979960" sldId="296"/>
            <ac:picMk id="7" creationId="{E37DE04D-1F0C-A0B2-826D-2A67FCA55602}"/>
          </ac:picMkLst>
        </pc:picChg>
        <pc:picChg chg="add del mod">
          <ac:chgData name="Jade Valenzuela" userId="S::jvalenzuela@overdrive.com::3825d80b-0bdd-4f40-9d06-21f47d488742" providerId="AD" clId="Web-{8E08D99A-FD91-3566-F4AD-226E19996ABD}" dt="2025-03-07T18:08:56.284" v="36"/>
          <ac:picMkLst>
            <pc:docMk/>
            <pc:sldMk cId="2694979960" sldId="296"/>
            <ac:picMk id="8" creationId="{452AF02C-3664-2D2D-AB9C-C3D14854E24A}"/>
          </ac:picMkLst>
        </pc:picChg>
        <pc:picChg chg="add del mod modCrop">
          <ac:chgData name="Jade Valenzuela" userId="S::jvalenzuela@overdrive.com::3825d80b-0bdd-4f40-9d06-21f47d488742" providerId="AD" clId="Web-{8E08D99A-FD91-3566-F4AD-226E19996ABD}" dt="2025-03-07T18:10:36.011" v="52"/>
          <ac:picMkLst>
            <pc:docMk/>
            <pc:sldMk cId="2694979960" sldId="296"/>
            <ac:picMk id="9" creationId="{9E684F59-5FBB-0CE0-140D-515DCB389AC8}"/>
          </ac:picMkLst>
        </pc:picChg>
      </pc:sldChg>
      <pc:sldChg chg="addSp delSp modSp">
        <pc:chgData name="Jade Valenzuela" userId="S::jvalenzuela@overdrive.com::3825d80b-0bdd-4f40-9d06-21f47d488742" providerId="AD" clId="Web-{8E08D99A-FD91-3566-F4AD-226E19996ABD}" dt="2025-03-07T18:01:30.360" v="7" actId="1076"/>
        <pc:sldMkLst>
          <pc:docMk/>
          <pc:sldMk cId="4043926099" sldId="303"/>
        </pc:sldMkLst>
        <pc:picChg chg="add mod">
          <ac:chgData name="Jade Valenzuela" userId="S::jvalenzuela@overdrive.com::3825d80b-0bdd-4f40-9d06-21f47d488742" providerId="AD" clId="Web-{8E08D99A-FD91-3566-F4AD-226E19996ABD}" dt="2025-03-07T18:01:30.360" v="7" actId="1076"/>
          <ac:picMkLst>
            <pc:docMk/>
            <pc:sldMk cId="4043926099" sldId="303"/>
            <ac:picMk id="2" creationId="{C5E43542-5E48-E4CF-C64E-9A759E49B691}"/>
          </ac:picMkLst>
        </pc:picChg>
        <pc:picChg chg="del">
          <ac:chgData name="Jade Valenzuela" userId="S::jvalenzuela@overdrive.com::3825d80b-0bdd-4f40-9d06-21f47d488742" providerId="AD" clId="Web-{8E08D99A-FD91-3566-F4AD-226E19996ABD}" dt="2025-03-07T18:01:23.469" v="4"/>
          <ac:picMkLst>
            <pc:docMk/>
            <pc:sldMk cId="4043926099" sldId="303"/>
            <ac:picMk id="5" creationId="{0265BD16-B4A5-B278-CC2A-DA4FEB3EC9F0}"/>
          </ac:picMkLst>
        </pc:picChg>
      </pc:sldChg>
      <pc:sldChg chg="addSp delSp modSp">
        <pc:chgData name="Jade Valenzuela" userId="S::jvalenzuela@overdrive.com::3825d80b-0bdd-4f40-9d06-21f47d488742" providerId="AD" clId="Web-{8E08D99A-FD91-3566-F4AD-226E19996ABD}" dt="2025-03-07T18:14:34.904" v="126" actId="1076"/>
        <pc:sldMkLst>
          <pc:docMk/>
          <pc:sldMk cId="596116355" sldId="307"/>
        </pc:sldMkLst>
        <pc:spChg chg="mod">
          <ac:chgData name="Jade Valenzuela" userId="S::jvalenzuela@overdrive.com::3825d80b-0bdd-4f40-9d06-21f47d488742" providerId="AD" clId="Web-{8E08D99A-FD91-3566-F4AD-226E19996ABD}" dt="2025-03-07T18:14:27.450" v="125" actId="20577"/>
          <ac:spMkLst>
            <pc:docMk/>
            <pc:sldMk cId="596116355" sldId="307"/>
            <ac:spMk id="3" creationId="{30408717-EF44-9AA9-5AED-384431430006}"/>
          </ac:spMkLst>
        </pc:spChg>
        <pc:spChg chg="add del mod">
          <ac:chgData name="Jade Valenzuela" userId="S::jvalenzuela@overdrive.com::3825d80b-0bdd-4f40-9d06-21f47d488742" providerId="AD" clId="Web-{8E08D99A-FD91-3566-F4AD-226E19996ABD}" dt="2025-03-07T18:14:05.386" v="95"/>
          <ac:spMkLst>
            <pc:docMk/>
            <pc:sldMk cId="596116355" sldId="307"/>
            <ac:spMk id="4" creationId="{667FC2C0-8FCE-F2C4-B90C-8FB0BCFDCBA2}"/>
          </ac:spMkLst>
        </pc:spChg>
        <pc:picChg chg="mod">
          <ac:chgData name="Jade Valenzuela" userId="S::jvalenzuela@overdrive.com::3825d80b-0bdd-4f40-9d06-21f47d488742" providerId="AD" clId="Web-{8E08D99A-FD91-3566-F4AD-226E19996ABD}" dt="2025-03-07T18:14:34.904" v="126" actId="1076"/>
          <ac:picMkLst>
            <pc:docMk/>
            <pc:sldMk cId="596116355" sldId="307"/>
            <ac:picMk id="6" creationId="{8E66FB69-F842-999A-8595-3BD2A33D5E80}"/>
          </ac:picMkLst>
        </pc:picChg>
      </pc:sldChg>
      <pc:sldChg chg="modSp">
        <pc:chgData name="Jade Valenzuela" userId="S::jvalenzuela@overdrive.com::3825d80b-0bdd-4f40-9d06-21f47d488742" providerId="AD" clId="Web-{8E08D99A-FD91-3566-F4AD-226E19996ABD}" dt="2025-03-07T18:15:58.019" v="127" actId="20577"/>
        <pc:sldMkLst>
          <pc:docMk/>
          <pc:sldMk cId="2046627751" sldId="309"/>
        </pc:sldMkLst>
        <pc:spChg chg="mod">
          <ac:chgData name="Jade Valenzuela" userId="S::jvalenzuela@overdrive.com::3825d80b-0bdd-4f40-9d06-21f47d488742" providerId="AD" clId="Web-{8E08D99A-FD91-3566-F4AD-226E19996ABD}" dt="2025-03-07T18:15:58.019" v="127" actId="20577"/>
          <ac:spMkLst>
            <pc:docMk/>
            <pc:sldMk cId="2046627751" sldId="309"/>
            <ac:spMk id="4" creationId="{A1A6305B-AEAD-3539-E5F4-7E3EF878514A}"/>
          </ac:spMkLst>
        </pc:spChg>
      </pc:sldChg>
      <pc:sldChg chg="addSp delSp modSp add replId">
        <pc:chgData name="Jade Valenzuela" userId="S::jvalenzuela@overdrive.com::3825d80b-0bdd-4f40-9d06-21f47d488742" providerId="AD" clId="Web-{8E08D99A-FD91-3566-F4AD-226E19996ABD}" dt="2025-03-07T18:11:13.513" v="54" actId="1076"/>
        <pc:sldMkLst>
          <pc:docMk/>
          <pc:sldMk cId="2164063081" sldId="310"/>
        </pc:sldMkLst>
        <pc:spChg chg="mod">
          <ac:chgData name="Jade Valenzuela" userId="S::jvalenzuela@overdrive.com::3825d80b-0bdd-4f40-9d06-21f47d488742" providerId="AD" clId="Web-{8E08D99A-FD91-3566-F4AD-226E19996ABD}" dt="2025-03-07T18:10:25.479" v="50" actId="1076"/>
          <ac:spMkLst>
            <pc:docMk/>
            <pc:sldMk cId="2164063081" sldId="310"/>
            <ac:spMk id="3" creationId="{9276D1A9-45CC-C23E-85CC-8BC7F58F4E2B}"/>
          </ac:spMkLst>
        </pc:spChg>
        <pc:picChg chg="add del mod">
          <ac:chgData name="Jade Valenzuela" userId="S::jvalenzuela@overdrive.com::3825d80b-0bdd-4f40-9d06-21f47d488742" providerId="AD" clId="Web-{8E08D99A-FD91-3566-F4AD-226E19996ABD}" dt="2025-03-07T18:07:37.325" v="20"/>
          <ac:picMkLst>
            <pc:docMk/>
            <pc:sldMk cId="2164063081" sldId="310"/>
            <ac:picMk id="4" creationId="{94403B8D-8BCD-8A5C-48AF-5AD14C7DA668}"/>
          </ac:picMkLst>
        </pc:picChg>
        <pc:picChg chg="add mod">
          <ac:chgData name="Jade Valenzuela" userId="S::jvalenzuela@overdrive.com::3825d80b-0bdd-4f40-9d06-21f47d488742" providerId="AD" clId="Web-{8E08D99A-FD91-3566-F4AD-226E19996ABD}" dt="2025-03-07T18:07:57.514" v="24"/>
          <ac:picMkLst>
            <pc:docMk/>
            <pc:sldMk cId="2164063081" sldId="310"/>
            <ac:picMk id="5" creationId="{28B9B669-4405-B113-153B-A272CAD12E16}"/>
          </ac:picMkLst>
        </pc:picChg>
        <pc:picChg chg="del">
          <ac:chgData name="Jade Valenzuela" userId="S::jvalenzuela@overdrive.com::3825d80b-0bdd-4f40-9d06-21f47d488742" providerId="AD" clId="Web-{8E08D99A-FD91-3566-F4AD-226E19996ABD}" dt="2025-03-07T18:03:59.090" v="10"/>
          <ac:picMkLst>
            <pc:docMk/>
            <pc:sldMk cId="2164063081" sldId="310"/>
            <ac:picMk id="7" creationId="{EE57FD25-7634-20C5-FB9D-4D74DB5F4625}"/>
          </ac:picMkLst>
        </pc:picChg>
        <pc:picChg chg="add del mod">
          <ac:chgData name="Jade Valenzuela" userId="S::jvalenzuela@overdrive.com::3825d80b-0bdd-4f40-9d06-21f47d488742" providerId="AD" clId="Web-{8E08D99A-FD91-3566-F4AD-226E19996ABD}" dt="2025-03-07T18:08:43.080" v="31"/>
          <ac:picMkLst>
            <pc:docMk/>
            <pc:sldMk cId="2164063081" sldId="310"/>
            <ac:picMk id="8" creationId="{38835F62-9535-63C1-EA33-56CAF7E04A2F}"/>
          </ac:picMkLst>
        </pc:picChg>
        <pc:picChg chg="add mod modCrop">
          <ac:chgData name="Jade Valenzuela" userId="S::jvalenzuela@overdrive.com::3825d80b-0bdd-4f40-9d06-21f47d488742" providerId="AD" clId="Web-{8E08D99A-FD91-3566-F4AD-226E19996ABD}" dt="2025-03-07T18:11:13.513" v="54" actId="1076"/>
          <ac:picMkLst>
            <pc:docMk/>
            <pc:sldMk cId="2164063081" sldId="310"/>
            <ac:picMk id="10" creationId="{CBD5BC1F-FF96-8856-1335-D965BBFD63F8}"/>
          </ac:picMkLst>
        </pc:picChg>
      </pc:sldChg>
    </pc:docChg>
  </pc:docChgLst>
  <pc:docChgLst>
    <pc:chgData name="Alyssa Yokota-Byron" userId="S::ayokota-byron@overdrive.com::b3ca60fa-342d-4046-8967-b6a69a220023" providerId="AD" clId="Web-{626B09D8-8E89-2434-941C-CCA58A7AE5B0}"/>
    <pc:docChg chg="modSld">
      <pc:chgData name="Alyssa Yokota-Byron" userId="S::ayokota-byron@overdrive.com::b3ca60fa-342d-4046-8967-b6a69a220023" providerId="AD" clId="Web-{626B09D8-8E89-2434-941C-CCA58A7AE5B0}" dt="2025-02-26T18:13:44.307" v="902" actId="1076"/>
      <pc:docMkLst>
        <pc:docMk/>
      </pc:docMkLst>
      <pc:sldChg chg="modSp">
        <pc:chgData name="Alyssa Yokota-Byron" userId="S::ayokota-byron@overdrive.com::b3ca60fa-342d-4046-8967-b6a69a220023" providerId="AD" clId="Web-{626B09D8-8E89-2434-941C-CCA58A7AE5B0}" dt="2025-02-26T17:38:56.778" v="7"/>
        <pc:sldMkLst>
          <pc:docMk/>
          <pc:sldMk cId="0" sldId="256"/>
        </pc:sldMkLst>
        <pc:spChg chg="mod">
          <ac:chgData name="Alyssa Yokota-Byron" userId="S::ayokota-byron@overdrive.com::b3ca60fa-342d-4046-8967-b6a69a220023" providerId="AD" clId="Web-{626B09D8-8E89-2434-941C-CCA58A7AE5B0}" dt="2025-02-26T17:38:28.746" v="6" actId="1076"/>
          <ac:spMkLst>
            <pc:docMk/>
            <pc:sldMk cId="0" sldId="256"/>
            <ac:spMk id="2" creationId="{B4B158EA-DEAA-620E-846B-CD69966F3FF1}"/>
          </ac:spMkLst>
        </pc:spChg>
        <pc:spChg chg="mod">
          <ac:chgData name="Alyssa Yokota-Byron" userId="S::ayokota-byron@overdrive.com::b3ca60fa-342d-4046-8967-b6a69a220023" providerId="AD" clId="Web-{626B09D8-8E89-2434-941C-CCA58A7AE5B0}" dt="2025-02-26T17:38:56.778" v="7"/>
          <ac:spMkLst>
            <pc:docMk/>
            <pc:sldMk cId="0" sldId="256"/>
            <ac:spMk id="5" creationId="{00000000-0000-0000-0000-000000000000}"/>
          </ac:spMkLst>
        </pc:spChg>
      </pc:sldChg>
      <pc:sldChg chg="modSp modNotes">
        <pc:chgData name="Alyssa Yokota-Byron" userId="S::ayokota-byron@overdrive.com::b3ca60fa-342d-4046-8967-b6a69a220023" providerId="AD" clId="Web-{626B09D8-8E89-2434-941C-CCA58A7AE5B0}" dt="2025-02-26T17:54:52.657" v="386"/>
        <pc:sldMkLst>
          <pc:docMk/>
          <pc:sldMk cId="0" sldId="258"/>
        </pc:sldMkLst>
        <pc:spChg chg="mod">
          <ac:chgData name="Alyssa Yokota-Byron" userId="S::ayokota-byron@overdrive.com::b3ca60fa-342d-4046-8967-b6a69a220023" providerId="AD" clId="Web-{626B09D8-8E89-2434-941C-CCA58A7AE5B0}" dt="2025-02-26T17:54:47.063" v="385" actId="1076"/>
          <ac:spMkLst>
            <pc:docMk/>
            <pc:sldMk cId="0" sldId="258"/>
            <ac:spMk id="4" creationId="{00000000-0000-0000-0000-000000000000}"/>
          </ac:spMkLst>
        </pc:spChg>
      </pc:sldChg>
      <pc:sldChg chg="modSp modNotes">
        <pc:chgData name="Alyssa Yokota-Byron" userId="S::ayokota-byron@overdrive.com::b3ca60fa-342d-4046-8967-b6a69a220023" providerId="AD" clId="Web-{626B09D8-8E89-2434-941C-CCA58A7AE5B0}" dt="2025-02-26T17:55:49.815" v="420"/>
        <pc:sldMkLst>
          <pc:docMk/>
          <pc:sldMk cId="0" sldId="259"/>
        </pc:sldMkLst>
        <pc:spChg chg="mod">
          <ac:chgData name="Alyssa Yokota-Byron" userId="S::ayokota-byron@overdrive.com::b3ca60fa-342d-4046-8967-b6a69a220023" providerId="AD" clId="Web-{626B09D8-8E89-2434-941C-CCA58A7AE5B0}" dt="2025-02-26T17:55:36.268" v="392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Alyssa Yokota-Byron" userId="S::ayokota-byron@overdrive.com::b3ca60fa-342d-4046-8967-b6a69a220023" providerId="AD" clId="Web-{626B09D8-8E89-2434-941C-CCA58A7AE5B0}" dt="2025-02-26T17:40:29.516" v="18"/>
          <ac:spMkLst>
            <pc:docMk/>
            <pc:sldMk cId="0" sldId="259"/>
            <ac:spMk id="3" creationId="{00000000-0000-0000-0000-000000000000}"/>
          </ac:spMkLst>
        </pc:spChg>
        <pc:spChg chg="mod">
          <ac:chgData name="Alyssa Yokota-Byron" userId="S::ayokota-byron@overdrive.com::b3ca60fa-342d-4046-8967-b6a69a220023" providerId="AD" clId="Web-{626B09D8-8E89-2434-941C-CCA58A7AE5B0}" dt="2025-02-26T17:55:25.080" v="390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Alyssa Yokota-Byron" userId="S::ayokota-byron@overdrive.com::b3ca60fa-342d-4046-8967-b6a69a220023" providerId="AD" clId="Web-{626B09D8-8E89-2434-941C-CCA58A7AE5B0}" dt="2025-02-26T17:55:29.955" v="391" actId="1076"/>
          <ac:spMkLst>
            <pc:docMk/>
            <pc:sldMk cId="0" sldId="259"/>
            <ac:spMk id="5" creationId="{00000000-0000-0000-0000-000000000000}"/>
          </ac:spMkLst>
        </pc:spChg>
      </pc:sldChg>
      <pc:sldChg chg="modSp">
        <pc:chgData name="Alyssa Yokota-Byron" userId="S::ayokota-byron@overdrive.com::b3ca60fa-342d-4046-8967-b6a69a220023" providerId="AD" clId="Web-{626B09D8-8E89-2434-941C-CCA58A7AE5B0}" dt="2025-02-26T17:34:29.550" v="4"/>
        <pc:sldMkLst>
          <pc:docMk/>
          <pc:sldMk cId="0" sldId="261"/>
        </pc:sldMkLst>
        <pc:spChg chg="mod">
          <ac:chgData name="Alyssa Yokota-Byron" userId="S::ayokota-byron@overdrive.com::b3ca60fa-342d-4046-8967-b6a69a220023" providerId="AD" clId="Web-{626B09D8-8E89-2434-941C-CCA58A7AE5B0}" dt="2025-02-26T17:34:29.550" v="4"/>
          <ac:spMkLst>
            <pc:docMk/>
            <pc:sldMk cId="0" sldId="261"/>
            <ac:spMk id="3" creationId="{00000000-0000-0000-0000-000000000000}"/>
          </ac:spMkLst>
        </pc:spChg>
      </pc:sldChg>
      <pc:sldChg chg="modSp">
        <pc:chgData name="Alyssa Yokota-Byron" userId="S::ayokota-byron@overdrive.com::b3ca60fa-342d-4046-8967-b6a69a220023" providerId="AD" clId="Web-{626B09D8-8E89-2434-941C-CCA58A7AE5B0}" dt="2025-02-26T17:39:56.296" v="14"/>
        <pc:sldMkLst>
          <pc:docMk/>
          <pc:sldMk cId="476358293" sldId="294"/>
        </pc:sldMkLst>
        <pc:spChg chg="mod">
          <ac:chgData name="Alyssa Yokota-Byron" userId="S::ayokota-byron@overdrive.com::b3ca60fa-342d-4046-8967-b6a69a220023" providerId="AD" clId="Web-{626B09D8-8E89-2434-941C-CCA58A7AE5B0}" dt="2025-02-26T17:39:56.296" v="14"/>
          <ac:spMkLst>
            <pc:docMk/>
            <pc:sldMk cId="476358293" sldId="294"/>
            <ac:spMk id="4" creationId="{5B1E494A-AE49-55A8-FBE9-5BAE794DE18A}"/>
          </ac:spMkLst>
        </pc:spChg>
      </pc:sldChg>
      <pc:sldChg chg="modSp">
        <pc:chgData name="Alyssa Yokota-Byron" userId="S::ayokota-byron@overdrive.com::b3ca60fa-342d-4046-8967-b6a69a220023" providerId="AD" clId="Web-{626B09D8-8E89-2434-941C-CCA58A7AE5B0}" dt="2025-02-26T17:40:49.001" v="19"/>
        <pc:sldMkLst>
          <pc:docMk/>
          <pc:sldMk cId="257503358" sldId="295"/>
        </pc:sldMkLst>
        <pc:spChg chg="mod">
          <ac:chgData name="Alyssa Yokota-Byron" userId="S::ayokota-byron@overdrive.com::b3ca60fa-342d-4046-8967-b6a69a220023" providerId="AD" clId="Web-{626B09D8-8E89-2434-941C-CCA58A7AE5B0}" dt="2025-02-26T17:40:49.001" v="19"/>
          <ac:spMkLst>
            <pc:docMk/>
            <pc:sldMk cId="257503358" sldId="295"/>
            <ac:spMk id="6" creationId="{E2A877FB-0F66-4CDA-E133-BB9554555646}"/>
          </ac:spMkLst>
        </pc:spChg>
      </pc:sldChg>
      <pc:sldChg chg="modSp modNotes">
        <pc:chgData name="Alyssa Yokota-Byron" userId="S::ayokota-byron@overdrive.com::b3ca60fa-342d-4046-8967-b6a69a220023" providerId="AD" clId="Web-{626B09D8-8E89-2434-941C-CCA58A7AE5B0}" dt="2025-02-26T17:45:20.245" v="186"/>
        <pc:sldMkLst>
          <pc:docMk/>
          <pc:sldMk cId="2694979960" sldId="296"/>
        </pc:sldMkLst>
        <pc:spChg chg="mod">
          <ac:chgData name="Alyssa Yokota-Byron" userId="S::ayokota-byron@overdrive.com::b3ca60fa-342d-4046-8967-b6a69a220023" providerId="AD" clId="Web-{626B09D8-8E89-2434-941C-CCA58A7AE5B0}" dt="2025-02-26T17:42:37.552" v="22"/>
          <ac:spMkLst>
            <pc:docMk/>
            <pc:sldMk cId="2694979960" sldId="296"/>
            <ac:spMk id="3" creationId="{8DE4864F-20F5-19C8-BD96-9F9606F6F7C3}"/>
          </ac:spMkLst>
        </pc:spChg>
      </pc:sldChg>
      <pc:sldChg chg="modSp modNotes">
        <pc:chgData name="Alyssa Yokota-Byron" userId="S::ayokota-byron@overdrive.com::b3ca60fa-342d-4046-8967-b6a69a220023" providerId="AD" clId="Web-{626B09D8-8E89-2434-941C-CCA58A7AE5B0}" dt="2025-02-26T17:50:53.179" v="378" actId="20577"/>
        <pc:sldMkLst>
          <pc:docMk/>
          <pc:sldMk cId="2314171015" sldId="297"/>
        </pc:sldMkLst>
        <pc:spChg chg="mod">
          <ac:chgData name="Alyssa Yokota-Byron" userId="S::ayokota-byron@overdrive.com::b3ca60fa-342d-4046-8967-b6a69a220023" providerId="AD" clId="Web-{626B09D8-8E89-2434-941C-CCA58A7AE5B0}" dt="2025-02-26T17:50:53.179" v="378" actId="20577"/>
          <ac:spMkLst>
            <pc:docMk/>
            <pc:sldMk cId="2314171015" sldId="297"/>
            <ac:spMk id="3" creationId="{056FF86E-E398-B53D-2AFF-4FA1366657F0}"/>
          </ac:spMkLst>
        </pc:spChg>
      </pc:sldChg>
      <pc:sldChg chg="modSp">
        <pc:chgData name="Alyssa Yokota-Byron" userId="S::ayokota-byron@overdrive.com::b3ca60fa-342d-4046-8967-b6a69a220023" providerId="AD" clId="Web-{626B09D8-8E89-2434-941C-CCA58A7AE5B0}" dt="2025-02-26T17:54:09.890" v="379"/>
        <pc:sldMkLst>
          <pc:docMk/>
          <pc:sldMk cId="2196997829" sldId="298"/>
        </pc:sldMkLst>
        <pc:spChg chg="mod">
          <ac:chgData name="Alyssa Yokota-Byron" userId="S::ayokota-byron@overdrive.com::b3ca60fa-342d-4046-8967-b6a69a220023" providerId="AD" clId="Web-{626B09D8-8E89-2434-941C-CCA58A7AE5B0}" dt="2025-02-26T17:54:09.890" v="379"/>
          <ac:spMkLst>
            <pc:docMk/>
            <pc:sldMk cId="2196997829" sldId="298"/>
            <ac:spMk id="3" creationId="{F8261583-05DE-4BE9-6B93-B0B2C75DA6AD}"/>
          </ac:spMkLst>
        </pc:spChg>
      </pc:sldChg>
      <pc:sldChg chg="modSp">
        <pc:chgData name="Alyssa Yokota-Byron" userId="S::ayokota-byron@overdrive.com::b3ca60fa-342d-4046-8967-b6a69a220023" providerId="AD" clId="Web-{626B09D8-8E89-2434-941C-CCA58A7AE5B0}" dt="2025-02-26T17:50:45.773" v="373" actId="1076"/>
        <pc:sldMkLst>
          <pc:docMk/>
          <pc:sldMk cId="1280674044" sldId="299"/>
        </pc:sldMkLst>
        <pc:spChg chg="mod">
          <ac:chgData name="Alyssa Yokota-Byron" userId="S::ayokota-byron@overdrive.com::b3ca60fa-342d-4046-8967-b6a69a220023" providerId="AD" clId="Web-{626B09D8-8E89-2434-941C-CCA58A7AE5B0}" dt="2025-02-26T17:50:45.773" v="373" actId="1076"/>
          <ac:spMkLst>
            <pc:docMk/>
            <pc:sldMk cId="1280674044" sldId="299"/>
            <ac:spMk id="3" creationId="{65F86381-32BC-6E17-F450-667B49699CD7}"/>
          </ac:spMkLst>
        </pc:spChg>
      </pc:sldChg>
      <pc:sldChg chg="modSp">
        <pc:chgData name="Alyssa Yokota-Byron" userId="S::ayokota-byron@overdrive.com::b3ca60fa-342d-4046-8967-b6a69a220023" providerId="AD" clId="Web-{626B09D8-8E89-2434-941C-CCA58A7AE5B0}" dt="2025-02-26T17:56:13.613" v="429" actId="20577"/>
        <pc:sldMkLst>
          <pc:docMk/>
          <pc:sldMk cId="625842160" sldId="300"/>
        </pc:sldMkLst>
        <pc:spChg chg="mod">
          <ac:chgData name="Alyssa Yokota-Byron" userId="S::ayokota-byron@overdrive.com::b3ca60fa-342d-4046-8967-b6a69a220023" providerId="AD" clId="Web-{626B09D8-8E89-2434-941C-CCA58A7AE5B0}" dt="2025-02-26T17:56:13.613" v="429" actId="20577"/>
          <ac:spMkLst>
            <pc:docMk/>
            <pc:sldMk cId="625842160" sldId="300"/>
            <ac:spMk id="3" creationId="{F730DCEE-FA2D-B26E-35CE-6379C43DC262}"/>
          </ac:spMkLst>
        </pc:spChg>
      </pc:sldChg>
      <pc:sldChg chg="modSp modNotes">
        <pc:chgData name="Alyssa Yokota-Byron" userId="S::ayokota-byron@overdrive.com::b3ca60fa-342d-4046-8967-b6a69a220023" providerId="AD" clId="Web-{626B09D8-8E89-2434-941C-CCA58A7AE5B0}" dt="2025-02-26T17:57:53.991" v="529"/>
        <pc:sldMkLst>
          <pc:docMk/>
          <pc:sldMk cId="2852588764" sldId="301"/>
        </pc:sldMkLst>
        <pc:spChg chg="mod">
          <ac:chgData name="Alyssa Yokota-Byron" userId="S::ayokota-byron@overdrive.com::b3ca60fa-342d-4046-8967-b6a69a220023" providerId="AD" clId="Web-{626B09D8-8E89-2434-941C-CCA58A7AE5B0}" dt="2025-02-26T17:57:13.052" v="446" actId="20577"/>
          <ac:spMkLst>
            <pc:docMk/>
            <pc:sldMk cId="2852588764" sldId="301"/>
            <ac:spMk id="3" creationId="{57B0CB90-D761-E315-0FD4-8DC6037DF1BB}"/>
          </ac:spMkLst>
        </pc:spChg>
      </pc:sldChg>
      <pc:sldChg chg="modSp">
        <pc:chgData name="Alyssa Yokota-Byron" userId="S::ayokota-byron@overdrive.com::b3ca60fa-342d-4046-8967-b6a69a220023" providerId="AD" clId="Web-{626B09D8-8E89-2434-941C-CCA58A7AE5B0}" dt="2025-02-26T17:58:26.961" v="541" actId="1076"/>
        <pc:sldMkLst>
          <pc:docMk/>
          <pc:sldMk cId="3090427089" sldId="302"/>
        </pc:sldMkLst>
        <pc:spChg chg="mod">
          <ac:chgData name="Alyssa Yokota-Byron" userId="S::ayokota-byron@overdrive.com::b3ca60fa-342d-4046-8967-b6a69a220023" providerId="AD" clId="Web-{626B09D8-8E89-2434-941C-CCA58A7AE5B0}" dt="2025-02-26T17:58:26.961" v="541" actId="1076"/>
          <ac:spMkLst>
            <pc:docMk/>
            <pc:sldMk cId="3090427089" sldId="302"/>
            <ac:spMk id="3" creationId="{F41480D1-640E-0A3E-235E-5524C21DF4B2}"/>
          </ac:spMkLst>
        </pc:spChg>
      </pc:sldChg>
      <pc:sldChg chg="modSp modNotes">
        <pc:chgData name="Alyssa Yokota-Byron" userId="S::ayokota-byron@overdrive.com::b3ca60fa-342d-4046-8967-b6a69a220023" providerId="AD" clId="Web-{626B09D8-8E89-2434-941C-CCA58A7AE5B0}" dt="2025-02-26T18:01:46.953" v="678"/>
        <pc:sldMkLst>
          <pc:docMk/>
          <pc:sldMk cId="4043926099" sldId="303"/>
        </pc:sldMkLst>
        <pc:spChg chg="mod">
          <ac:chgData name="Alyssa Yokota-Byron" userId="S::ayokota-byron@overdrive.com::b3ca60fa-342d-4046-8967-b6a69a220023" providerId="AD" clId="Web-{626B09D8-8E89-2434-941C-CCA58A7AE5B0}" dt="2025-02-26T18:01:23.733" v="640" actId="14100"/>
          <ac:spMkLst>
            <pc:docMk/>
            <pc:sldMk cId="4043926099" sldId="303"/>
            <ac:spMk id="4" creationId="{4BFA2FB2-B4C2-E357-32DF-790079DEA32D}"/>
          </ac:spMkLst>
        </pc:spChg>
      </pc:sldChg>
      <pc:sldChg chg="modSp">
        <pc:chgData name="Alyssa Yokota-Byron" userId="S::ayokota-byron@overdrive.com::b3ca60fa-342d-4046-8967-b6a69a220023" providerId="AD" clId="Web-{626B09D8-8E89-2434-941C-CCA58A7AE5B0}" dt="2025-02-26T18:03:26.316" v="692" actId="1076"/>
        <pc:sldMkLst>
          <pc:docMk/>
          <pc:sldMk cId="3717938774" sldId="304"/>
        </pc:sldMkLst>
        <pc:spChg chg="mod">
          <ac:chgData name="Alyssa Yokota-Byron" userId="S::ayokota-byron@overdrive.com::b3ca60fa-342d-4046-8967-b6a69a220023" providerId="AD" clId="Web-{626B09D8-8E89-2434-941C-CCA58A7AE5B0}" dt="2025-02-26T18:03:06.550" v="689" actId="14100"/>
          <ac:spMkLst>
            <pc:docMk/>
            <pc:sldMk cId="3717938774" sldId="304"/>
            <ac:spMk id="2" creationId="{458218FB-6DC0-3C68-8C5E-A6EBB9B27AA3}"/>
          </ac:spMkLst>
        </pc:spChg>
        <pc:spChg chg="mod">
          <ac:chgData name="Alyssa Yokota-Byron" userId="S::ayokota-byron@overdrive.com::b3ca60fa-342d-4046-8967-b6a69a220023" providerId="AD" clId="Web-{626B09D8-8E89-2434-941C-CCA58A7AE5B0}" dt="2025-02-26T18:03:26.316" v="692" actId="1076"/>
          <ac:spMkLst>
            <pc:docMk/>
            <pc:sldMk cId="3717938774" sldId="304"/>
            <ac:spMk id="3" creationId="{5C483830-028E-4D43-4234-E55B181F0AE0}"/>
          </ac:spMkLst>
        </pc:spChg>
      </pc:sldChg>
      <pc:sldChg chg="modSp">
        <pc:chgData name="Alyssa Yokota-Byron" userId="S::ayokota-byron@overdrive.com::b3ca60fa-342d-4046-8967-b6a69a220023" providerId="AD" clId="Web-{626B09D8-8E89-2434-941C-CCA58A7AE5B0}" dt="2025-02-26T18:01:57.578" v="679"/>
        <pc:sldMkLst>
          <pc:docMk/>
          <pc:sldMk cId="2591595905" sldId="305"/>
        </pc:sldMkLst>
        <pc:spChg chg="mod">
          <ac:chgData name="Alyssa Yokota-Byron" userId="S::ayokota-byron@overdrive.com::b3ca60fa-342d-4046-8967-b6a69a220023" providerId="AD" clId="Web-{626B09D8-8E89-2434-941C-CCA58A7AE5B0}" dt="2025-02-26T18:01:57.578" v="679"/>
          <ac:spMkLst>
            <pc:docMk/>
            <pc:sldMk cId="2591595905" sldId="305"/>
            <ac:spMk id="3" creationId="{4BFC6094-A4A3-7732-E2A5-2350D8EA772E}"/>
          </ac:spMkLst>
        </pc:spChg>
      </pc:sldChg>
      <pc:sldChg chg="modSp">
        <pc:chgData name="Alyssa Yokota-Byron" userId="S::ayokota-byron@overdrive.com::b3ca60fa-342d-4046-8967-b6a69a220023" providerId="AD" clId="Web-{626B09D8-8E89-2434-941C-CCA58A7AE5B0}" dt="2025-02-26T18:02:31.642" v="684" actId="20577"/>
        <pc:sldMkLst>
          <pc:docMk/>
          <pc:sldMk cId="1448141636" sldId="306"/>
        </pc:sldMkLst>
        <pc:spChg chg="mod">
          <ac:chgData name="Alyssa Yokota-Byron" userId="S::ayokota-byron@overdrive.com::b3ca60fa-342d-4046-8967-b6a69a220023" providerId="AD" clId="Web-{626B09D8-8E89-2434-941C-CCA58A7AE5B0}" dt="2025-02-26T18:02:31.642" v="684" actId="20577"/>
          <ac:spMkLst>
            <pc:docMk/>
            <pc:sldMk cId="1448141636" sldId="306"/>
            <ac:spMk id="3" creationId="{12CFB446-2308-EE06-15D9-DFE51322754C}"/>
          </ac:spMkLst>
        </pc:spChg>
      </pc:sldChg>
      <pc:sldChg chg="modSp modNotes">
        <pc:chgData name="Alyssa Yokota-Byron" userId="S::ayokota-byron@overdrive.com::b3ca60fa-342d-4046-8967-b6a69a220023" providerId="AD" clId="Web-{626B09D8-8E89-2434-941C-CCA58A7AE5B0}" dt="2025-02-26T18:11:56.147" v="830"/>
        <pc:sldMkLst>
          <pc:docMk/>
          <pc:sldMk cId="596116355" sldId="307"/>
        </pc:sldMkLst>
        <pc:spChg chg="mod">
          <ac:chgData name="Alyssa Yokota-Byron" userId="S::ayokota-byron@overdrive.com::b3ca60fa-342d-4046-8967-b6a69a220023" providerId="AD" clId="Web-{626B09D8-8E89-2434-941C-CCA58A7AE5B0}" dt="2025-02-26T18:04:04.708" v="712" actId="20577"/>
          <ac:spMkLst>
            <pc:docMk/>
            <pc:sldMk cId="596116355" sldId="307"/>
            <ac:spMk id="3" creationId="{30408717-EF44-9AA9-5AED-384431430006}"/>
          </ac:spMkLst>
        </pc:spChg>
      </pc:sldChg>
      <pc:sldChg chg="modSp">
        <pc:chgData name="Alyssa Yokota-Byron" userId="S::ayokota-byron@overdrive.com::b3ca60fa-342d-4046-8967-b6a69a220023" providerId="AD" clId="Web-{626B09D8-8E89-2434-941C-CCA58A7AE5B0}" dt="2025-02-26T18:12:03.382" v="831"/>
        <pc:sldMkLst>
          <pc:docMk/>
          <pc:sldMk cId="4261413380" sldId="308"/>
        </pc:sldMkLst>
        <pc:spChg chg="mod">
          <ac:chgData name="Alyssa Yokota-Byron" userId="S::ayokota-byron@overdrive.com::b3ca60fa-342d-4046-8967-b6a69a220023" providerId="AD" clId="Web-{626B09D8-8E89-2434-941C-CCA58A7AE5B0}" dt="2025-02-26T18:12:03.382" v="831"/>
          <ac:spMkLst>
            <pc:docMk/>
            <pc:sldMk cId="4261413380" sldId="308"/>
            <ac:spMk id="3" creationId="{BB9D90E4-E606-CCE3-B95F-1508A30D5111}"/>
          </ac:spMkLst>
        </pc:spChg>
      </pc:sldChg>
      <pc:sldChg chg="addSp modSp modNotes">
        <pc:chgData name="Alyssa Yokota-Byron" userId="S::ayokota-byron@overdrive.com::b3ca60fa-342d-4046-8967-b6a69a220023" providerId="AD" clId="Web-{626B09D8-8E89-2434-941C-CCA58A7AE5B0}" dt="2025-02-26T18:13:44.307" v="902" actId="1076"/>
        <pc:sldMkLst>
          <pc:docMk/>
          <pc:sldMk cId="2046627751" sldId="309"/>
        </pc:sldMkLst>
        <pc:spChg chg="add mod">
          <ac:chgData name="Alyssa Yokota-Byron" userId="S::ayokota-byron@overdrive.com::b3ca60fa-342d-4046-8967-b6a69a220023" providerId="AD" clId="Web-{626B09D8-8E89-2434-941C-CCA58A7AE5B0}" dt="2025-02-26T18:13:25.650" v="900"/>
          <ac:spMkLst>
            <pc:docMk/>
            <pc:sldMk cId="2046627751" sldId="309"/>
            <ac:spMk id="2" creationId="{646F2F5D-69AF-5A77-6E71-DCE593A12DA2}"/>
          </ac:spMkLst>
        </pc:spChg>
        <pc:spChg chg="mod">
          <ac:chgData name="Alyssa Yokota-Byron" userId="S::ayokota-byron@overdrive.com::b3ca60fa-342d-4046-8967-b6a69a220023" providerId="AD" clId="Web-{626B09D8-8E89-2434-941C-CCA58A7AE5B0}" dt="2025-02-26T18:13:44.307" v="902" actId="1076"/>
          <ac:spMkLst>
            <pc:docMk/>
            <pc:sldMk cId="2046627751" sldId="309"/>
            <ac:spMk id="4" creationId="{A1A6305B-AEAD-3539-E5F4-7E3EF878514A}"/>
          </ac:spMkLst>
        </pc:spChg>
        <pc:spChg chg="mod">
          <ac:chgData name="Alyssa Yokota-Byron" userId="S::ayokota-byron@overdrive.com::b3ca60fa-342d-4046-8967-b6a69a220023" providerId="AD" clId="Web-{626B09D8-8E89-2434-941C-CCA58A7AE5B0}" dt="2025-02-26T18:13:39.260" v="901" actId="1076"/>
          <ac:spMkLst>
            <pc:docMk/>
            <pc:sldMk cId="2046627751" sldId="309"/>
            <ac:spMk id="8" creationId="{F3DD610B-F7F4-F874-6330-CE7D03E563F3}"/>
          </ac:spMkLst>
        </pc:spChg>
      </pc:sldChg>
    </pc:docChg>
  </pc:docChgLst>
  <pc:docChgLst>
    <pc:chgData name="Jade Valenzuela" userId="S::jvalenzuela@overdrive.com::3825d80b-0bdd-4f40-9d06-21f47d488742" providerId="AD" clId="Web-{C4E0C40C-BCB2-237C-283B-0FE3DF9D2854}"/>
    <pc:docChg chg="modSld">
      <pc:chgData name="Jade Valenzuela" userId="S::jvalenzuela@overdrive.com::3825d80b-0bdd-4f40-9d06-21f47d488742" providerId="AD" clId="Web-{C4E0C40C-BCB2-237C-283B-0FE3DF9D2854}" dt="2025-02-12T17:17:00.477" v="1" actId="20577"/>
      <pc:docMkLst>
        <pc:docMk/>
      </pc:docMkLst>
      <pc:sldChg chg="modSp">
        <pc:chgData name="Jade Valenzuela" userId="S::jvalenzuela@overdrive.com::3825d80b-0bdd-4f40-9d06-21f47d488742" providerId="AD" clId="Web-{C4E0C40C-BCB2-237C-283B-0FE3DF9D2854}" dt="2025-02-12T17:17:00.477" v="1" actId="20577"/>
        <pc:sldMkLst>
          <pc:docMk/>
          <pc:sldMk cId="0" sldId="256"/>
        </pc:sldMkLst>
        <pc:spChg chg="mod">
          <ac:chgData name="Jade Valenzuela" userId="S::jvalenzuela@overdrive.com::3825d80b-0bdd-4f40-9d06-21f47d488742" providerId="AD" clId="Web-{C4E0C40C-BCB2-237C-283B-0FE3DF9D2854}" dt="2025-02-12T17:17:00.477" v="1" actId="20577"/>
          <ac:spMkLst>
            <pc:docMk/>
            <pc:sldMk cId="0" sldId="256"/>
            <ac:spMk id="2" creationId="{B4B158EA-DEAA-620E-846B-CD69966F3FF1}"/>
          </ac:spMkLst>
        </pc:spChg>
      </pc:sldChg>
    </pc:docChg>
  </pc:docChgLst>
  <pc:docChgLst>
    <pc:chgData name="Jade Valenzuela" userId="S::jvalenzuela@overdrive.com::3825d80b-0bdd-4f40-9d06-21f47d488742" providerId="AD" clId="Web-{CCFF6F69-1453-D1BC-2593-FCD72C53A4DB}"/>
    <pc:docChg chg="addSld delSld modSld">
      <pc:chgData name="Jade Valenzuela" userId="S::jvalenzuela@overdrive.com::3825d80b-0bdd-4f40-9d06-21f47d488742" providerId="AD" clId="Web-{CCFF6F69-1453-D1BC-2593-FCD72C53A4DB}" dt="2025-02-05T18:32:48.183" v="144"/>
      <pc:docMkLst>
        <pc:docMk/>
      </pc:docMkLst>
      <pc:sldChg chg="addSp modSp">
        <pc:chgData name="Jade Valenzuela" userId="S::jvalenzuela@overdrive.com::3825d80b-0bdd-4f40-9d06-21f47d488742" providerId="AD" clId="Web-{CCFF6F69-1453-D1BC-2593-FCD72C53A4DB}" dt="2025-02-05T17:23:09.927" v="68" actId="20577"/>
        <pc:sldMkLst>
          <pc:docMk/>
          <pc:sldMk cId="0" sldId="256"/>
        </pc:sldMkLst>
        <pc:spChg chg="add mod">
          <ac:chgData name="Jade Valenzuela" userId="S::jvalenzuela@overdrive.com::3825d80b-0bdd-4f40-9d06-21f47d488742" providerId="AD" clId="Web-{CCFF6F69-1453-D1BC-2593-FCD72C53A4DB}" dt="2025-02-05T17:23:09.927" v="68" actId="20577"/>
          <ac:spMkLst>
            <pc:docMk/>
            <pc:sldMk cId="0" sldId="256"/>
            <ac:spMk id="2" creationId="{B4B158EA-DEAA-620E-846B-CD69966F3FF1}"/>
          </ac:spMkLst>
        </pc:spChg>
        <pc:spChg chg="mod">
          <ac:chgData name="Jade Valenzuela" userId="S::jvalenzuela@overdrive.com::3825d80b-0bdd-4f40-9d06-21f47d488742" providerId="AD" clId="Web-{CCFF6F69-1453-D1BC-2593-FCD72C53A4DB}" dt="2025-02-05T17:22:10.348" v="30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Jade Valenzuela" userId="S::jvalenzuela@overdrive.com::3825d80b-0bdd-4f40-9d06-21f47d488742" providerId="AD" clId="Web-{CCFF6F69-1453-D1BC-2593-FCD72C53A4DB}" dt="2025-02-05T17:22:15.551" v="34" actId="20577"/>
          <ac:spMkLst>
            <pc:docMk/>
            <pc:sldMk cId="0" sldId="256"/>
            <ac:spMk id="7" creationId="{7E696BA3-CED1-DC7A-22CC-461CF702AEA3}"/>
          </ac:spMkLst>
        </pc:spChg>
      </pc:sldChg>
      <pc:sldChg chg="addSp delSp modSp">
        <pc:chgData name="Jade Valenzuela" userId="S::jvalenzuela@overdrive.com::3825d80b-0bdd-4f40-9d06-21f47d488742" providerId="AD" clId="Web-{CCFF6F69-1453-D1BC-2593-FCD72C53A4DB}" dt="2025-02-05T17:26:03.710" v="106" actId="20577"/>
        <pc:sldMkLst>
          <pc:docMk/>
          <pc:sldMk cId="0" sldId="258"/>
        </pc:sldMkLst>
        <pc:spChg chg="mod">
          <ac:chgData name="Jade Valenzuela" userId="S::jvalenzuela@overdrive.com::3825d80b-0bdd-4f40-9d06-21f47d488742" providerId="AD" clId="Web-{CCFF6F69-1453-D1BC-2593-FCD72C53A4DB}" dt="2025-02-05T17:26:03.710" v="106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Jade Valenzuela" userId="S::jvalenzuela@overdrive.com::3825d80b-0bdd-4f40-9d06-21f47d488742" providerId="AD" clId="Web-{CCFF6F69-1453-D1BC-2593-FCD72C53A4DB}" dt="2025-02-05T17:25:41.991" v="101" actId="1076"/>
          <ac:spMkLst>
            <pc:docMk/>
            <pc:sldMk cId="0" sldId="258"/>
            <ac:spMk id="5" creationId="{00000000-0000-0000-0000-000000000000}"/>
          </ac:spMkLst>
        </pc:spChg>
        <pc:spChg chg="add mod">
          <ac:chgData name="Jade Valenzuela" userId="S::jvalenzuela@overdrive.com::3825d80b-0bdd-4f40-9d06-21f47d488742" providerId="AD" clId="Web-{CCFF6F69-1453-D1BC-2593-FCD72C53A4DB}" dt="2025-02-05T17:25:55.882" v="105" actId="1076"/>
          <ac:spMkLst>
            <pc:docMk/>
            <pc:sldMk cId="0" sldId="258"/>
            <ac:spMk id="8" creationId="{FD7814E7-BC2F-1287-B925-C0428CABDCDE}"/>
          </ac:spMkLst>
        </pc:spChg>
      </pc:sldChg>
      <pc:sldChg chg="modSp">
        <pc:chgData name="Jade Valenzuela" userId="S::jvalenzuela@overdrive.com::3825d80b-0bdd-4f40-9d06-21f47d488742" providerId="AD" clId="Web-{CCFF6F69-1453-D1BC-2593-FCD72C53A4DB}" dt="2025-02-05T17:27:57.478" v="141" actId="1076"/>
        <pc:sldMkLst>
          <pc:docMk/>
          <pc:sldMk cId="0" sldId="261"/>
        </pc:sldMkLst>
        <pc:spChg chg="mod">
          <ac:chgData name="Jade Valenzuela" userId="S::jvalenzuela@overdrive.com::3825d80b-0bdd-4f40-9d06-21f47d488742" providerId="AD" clId="Web-{CCFF6F69-1453-D1BC-2593-FCD72C53A4DB}" dt="2025-02-05T17:26:31.320" v="121" actId="14100"/>
          <ac:spMkLst>
            <pc:docMk/>
            <pc:sldMk cId="0" sldId="261"/>
            <ac:spMk id="2" creationId="{00000000-0000-0000-0000-000000000000}"/>
          </ac:spMkLst>
        </pc:spChg>
        <pc:spChg chg="mod">
          <ac:chgData name="Jade Valenzuela" userId="S::jvalenzuela@overdrive.com::3825d80b-0bdd-4f40-9d06-21f47d488742" providerId="AD" clId="Web-{CCFF6F69-1453-D1BC-2593-FCD72C53A4DB}" dt="2025-02-05T17:27:57.478" v="141" actId="1076"/>
          <ac:spMkLst>
            <pc:docMk/>
            <pc:sldMk cId="0" sldId="261"/>
            <ac:spMk id="3" creationId="{00000000-0000-0000-0000-000000000000}"/>
          </ac:spMkLst>
        </pc:spChg>
      </pc:sldChg>
      <pc:sldChg chg="del">
        <pc:chgData name="Jade Valenzuela" userId="S::jvalenzuela@overdrive.com::3825d80b-0bdd-4f40-9d06-21f47d488742" providerId="AD" clId="Web-{CCFF6F69-1453-D1BC-2593-FCD72C53A4DB}" dt="2025-02-05T18:32:48.152" v="143"/>
        <pc:sldMkLst>
          <pc:docMk/>
          <pc:sldMk cId="3328783637" sldId="273"/>
        </pc:sldMkLst>
      </pc:sldChg>
      <pc:sldChg chg="del">
        <pc:chgData name="Jade Valenzuela" userId="S::jvalenzuela@overdrive.com::3825d80b-0bdd-4f40-9d06-21f47d488742" providerId="AD" clId="Web-{CCFF6F69-1453-D1BC-2593-FCD72C53A4DB}" dt="2025-02-05T18:32:45.214" v="142"/>
        <pc:sldMkLst>
          <pc:docMk/>
          <pc:sldMk cId="2577887302" sldId="274"/>
        </pc:sldMkLst>
      </pc:sldChg>
      <pc:sldChg chg="del">
        <pc:chgData name="Jade Valenzuela" userId="S::jvalenzuela@overdrive.com::3825d80b-0bdd-4f40-9d06-21f47d488742" providerId="AD" clId="Web-{CCFF6F69-1453-D1BC-2593-FCD72C53A4DB}" dt="2025-02-05T18:32:48.183" v="144"/>
        <pc:sldMkLst>
          <pc:docMk/>
          <pc:sldMk cId="2045884453" sldId="277"/>
        </pc:sldMkLst>
      </pc:sldChg>
      <pc:sldChg chg="add replId">
        <pc:chgData name="Jade Valenzuela" userId="S::jvalenzuela@overdrive.com::3825d80b-0bdd-4f40-9d06-21f47d488742" providerId="AD" clId="Web-{CCFF6F69-1453-D1BC-2593-FCD72C53A4DB}" dt="2025-02-05T17:23:34.911" v="69"/>
        <pc:sldMkLst>
          <pc:docMk/>
          <pc:sldMk cId="476358293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5D508-1CCA-491A-A186-9114A895FB5B}" type="datetimeFigureOut"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7BFEE-7266-4147-BD92-DD50ED13CE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5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7BFEE-7266-4147-BD92-DD50ED13CE36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1DE6D-2EE0-328C-E62E-DEB5E8977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3BA86F-CD3D-A381-8CF1-26244EDF5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A1DE2-DF66-1A7D-27BD-42F510178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9CE81-4FA5-B931-D908-C4EFB3F27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7BFEE-7266-4147-BD92-DD50ED13CE36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7BFEE-7266-4147-BD92-DD50ED13CE36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1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7BFEE-7266-4147-BD92-DD50ED13CE36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6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7BFEE-7266-4147-BD92-DD50ED13CE36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9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7BFEE-7266-4147-BD92-DD50ED13CE36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6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eachingbooks.net/qlyf55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books.net/support.cgi?cmd=video&amp;id=6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ogPI0IBiQQ?feature=oembe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ccounts@TeachingBooks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u6LT22Y2yQ?feature=oembed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teachingbooks.ne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tD0abDRdA8?feature=oembed" TargetMode="External"/><Relationship Id="rId5" Type="http://schemas.openxmlformats.org/officeDocument/2006/relationships/hyperlink" Target="https://youtu.be/9l2x64blHtA?si=coJgoCvvy3q59HMm" TargetMode="Externa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books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books.net/log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402977" y="349937"/>
            <a:ext cx="9482047" cy="2293212"/>
          </a:xfrm>
          <a:custGeom>
            <a:avLst/>
            <a:gdLst/>
            <a:ahLst/>
            <a:cxnLst/>
            <a:rect l="l" t="t" r="r" b="b"/>
            <a:pathLst>
              <a:path w="9482047" h="2293212">
                <a:moveTo>
                  <a:pt x="0" y="0"/>
                </a:moveTo>
                <a:lnTo>
                  <a:pt x="9482046" y="0"/>
                </a:lnTo>
                <a:lnTo>
                  <a:pt x="9482046" y="2293213"/>
                </a:lnTo>
                <a:lnTo>
                  <a:pt x="0" y="2293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141616" y="7931605"/>
            <a:ext cx="6004768" cy="146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endParaRPr lang="en-US" sz="2750">
              <a:solidFill>
                <a:srgbClr val="000000"/>
              </a:solidFill>
              <a:latin typeface="National 2 Medium"/>
              <a:ea typeface="National 2 Medium"/>
              <a:cs typeface="National 2 Medium"/>
            </a:endParaRPr>
          </a:p>
          <a:p>
            <a:pPr algn="ctr">
              <a:lnSpc>
                <a:spcPts val="3900"/>
              </a:lnSpc>
            </a:pPr>
            <a:r>
              <a:rPr lang="en-US" sz="2750">
                <a:solidFill>
                  <a:srgbClr val="000000"/>
                </a:solidFill>
                <a:latin typeface="National 2 Medium"/>
                <a:ea typeface="National 2 Medium"/>
                <a:cs typeface="National 2 Medium"/>
                <a:sym typeface="National 2 Medium"/>
              </a:rPr>
              <a:t>​</a:t>
            </a:r>
            <a:endParaRPr lang="en-US" sz="2750">
              <a:solidFill>
                <a:srgbClr val="000000"/>
              </a:solidFill>
              <a:latin typeface="National 2 Medium"/>
              <a:ea typeface="National 2 Medium"/>
              <a:cs typeface="National 2 Medium"/>
            </a:endParaRPr>
          </a:p>
          <a:p>
            <a:pPr algn="ctr">
              <a:lnSpc>
                <a:spcPts val="3900"/>
              </a:lnSpc>
            </a:pPr>
            <a:endParaRPr lang="en-US" sz="2785">
              <a:solidFill>
                <a:srgbClr val="000000"/>
              </a:solidFill>
              <a:latin typeface="National 2 Medium"/>
              <a:ea typeface="National 2 Medium"/>
              <a:cs typeface="National 2 Medium"/>
              <a:sym typeface="National 2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99834" y="9417505"/>
            <a:ext cx="3088332" cy="97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5" u="sng">
                <a:solidFill>
                  <a:srgbClr val="000000"/>
                </a:solidFill>
                <a:latin typeface="Aptos"/>
                <a:ea typeface="National 2 Medium"/>
                <a:cs typeface="National 2 Medium"/>
                <a:sym typeface="National 2 Medium"/>
              </a:rPr>
              <a:t>TeachingBooks.net</a:t>
            </a:r>
          </a:p>
          <a:p>
            <a:pPr algn="ctr">
              <a:lnSpc>
                <a:spcPts val="3900"/>
              </a:lnSpc>
            </a:pPr>
            <a:endParaRPr lang="en-US" sz="2785" u="sng">
              <a:solidFill>
                <a:srgbClr val="000000"/>
              </a:solidFill>
              <a:latin typeface="Aptos"/>
              <a:ea typeface="National 2 Medium"/>
              <a:cs typeface="National 2 Medium"/>
              <a:sym typeface="National 2 Medium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E696BA3-CED1-DC7A-22CC-461CF702AEA3}"/>
              </a:ext>
            </a:extLst>
          </p:cNvPr>
          <p:cNvSpPr txBox="1"/>
          <p:nvPr/>
        </p:nvSpPr>
        <p:spPr>
          <a:xfrm>
            <a:off x="1013443" y="3917555"/>
            <a:ext cx="16238222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395"/>
              </a:lnSpc>
            </a:pPr>
            <a:r>
              <a:rPr lang="en-US" sz="8800" spc="-86">
                <a:solidFill>
                  <a:srgbClr val="0077A2"/>
                </a:solidFill>
                <a:latin typeface="Lora Bold"/>
              </a:rPr>
              <a:t>Welcome </a:t>
            </a:r>
            <a:r>
              <a:rPr lang="en-US" sz="8800" spc="-86">
                <a:solidFill>
                  <a:srgbClr val="0077A2"/>
                </a:solidFill>
                <a:latin typeface="Lora Bold"/>
                <a:ea typeface="Calibri"/>
                <a:cs typeface="Calibri"/>
              </a:rPr>
              <a:t>to TeachingBooks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4B158EA-DEAA-620E-846B-CD69966F3FF1}"/>
              </a:ext>
            </a:extLst>
          </p:cNvPr>
          <p:cNvSpPr txBox="1"/>
          <p:nvPr/>
        </p:nvSpPr>
        <p:spPr>
          <a:xfrm>
            <a:off x="1032816" y="5430318"/>
            <a:ext cx="1623822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spc="-86">
                <a:solidFill>
                  <a:srgbClr val="212529"/>
                </a:solidFill>
                <a:latin typeface="Aptos"/>
              </a:rPr>
              <a:t>Resources and Tools that </a:t>
            </a:r>
            <a:endParaRPr lang="en-US" sz="4400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en-US" sz="4400" spc="-86">
                <a:solidFill>
                  <a:srgbClr val="212529"/>
                </a:solidFill>
                <a:latin typeface="Aptos"/>
              </a:rPr>
              <a:t>Bring Children's and Young Adult </a:t>
            </a:r>
            <a:endParaRPr lang="en-US" sz="4400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en-US" sz="4400" spc="-86">
                <a:solidFill>
                  <a:srgbClr val="212529"/>
                </a:solidFill>
                <a:latin typeface="Aptos"/>
              </a:rPr>
              <a:t>Books to Life</a:t>
            </a:r>
            <a:endParaRPr lang="en-US" sz="4400">
              <a:latin typeface="Apto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70CD4-313F-237C-6FCF-E398FFDA9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5742310-F216-4574-5A90-3CAF835B09B1}"/>
              </a:ext>
            </a:extLst>
          </p:cNvPr>
          <p:cNvSpPr txBox="1"/>
          <p:nvPr/>
        </p:nvSpPr>
        <p:spPr>
          <a:xfrm>
            <a:off x="4782533" y="1238250"/>
            <a:ext cx="872293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ea typeface="Lora Bold"/>
                <a:cs typeface="Lora Bold"/>
                <a:sym typeface="Lora Bold"/>
              </a:rPr>
              <a:t>Turn and Talk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8261583-05DE-4BE9-6B93-B0B2C75DA6AD}"/>
              </a:ext>
            </a:extLst>
          </p:cNvPr>
          <p:cNvSpPr txBox="1"/>
          <p:nvPr/>
        </p:nvSpPr>
        <p:spPr>
          <a:xfrm>
            <a:off x="4957035" y="3741089"/>
            <a:ext cx="8392964" cy="3428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What</a:t>
            </a:r>
            <a:r>
              <a:rPr lang="en-US" sz="5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 resources can you use to support what you are teaching now? </a:t>
            </a:r>
            <a:endParaRPr lang="en-US" sz="5400">
              <a:latin typeface="Aptos"/>
              <a:ea typeface="Calibri"/>
              <a:cs typeface="Calibri"/>
            </a:endParaRPr>
          </a:p>
          <a:p>
            <a:pPr marL="487680" lvl="1">
              <a:lnSpc>
                <a:spcPts val="7861"/>
              </a:lnSpc>
            </a:pPr>
            <a:endParaRPr lang="en-US" sz="5400">
              <a:latin typeface="Aptos"/>
              <a:ea typeface="Calibri"/>
              <a:cs typeface="Calibri"/>
            </a:endParaRPr>
          </a:p>
        </p:txBody>
      </p:sp>
      <p:sp>
        <p:nvSpPr>
          <p:cNvPr id="10" name="Freeform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BC70855-BB41-EACE-7063-1F31B650BF20}"/>
              </a:ext>
            </a:extLst>
          </p:cNvPr>
          <p:cNvSpPr/>
          <p:nvPr/>
        </p:nvSpPr>
        <p:spPr>
          <a:xfrm>
            <a:off x="6852108" y="8799076"/>
            <a:ext cx="4588460" cy="1170398"/>
          </a:xfrm>
          <a:custGeom>
            <a:avLst/>
            <a:gdLst/>
            <a:ahLst/>
            <a:cxnLst/>
            <a:rect l="l" t="t" r="r" b="b"/>
            <a:pathLst>
              <a:path w="7450154" h="1801803">
                <a:moveTo>
                  <a:pt x="0" y="0"/>
                </a:moveTo>
                <a:lnTo>
                  <a:pt x="7450154" y="0"/>
                </a:lnTo>
                <a:lnTo>
                  <a:pt x="7450154" y="1801804"/>
                </a:lnTo>
                <a:lnTo>
                  <a:pt x="0" y="180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9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69E98-D0CC-A0FA-AFB9-DB0BA2BAB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F7B2843-B5D5-27EA-86C7-1AD1F6FAB4B3}"/>
              </a:ext>
            </a:extLst>
          </p:cNvPr>
          <p:cNvSpPr txBox="1"/>
          <p:nvPr/>
        </p:nvSpPr>
        <p:spPr>
          <a:xfrm>
            <a:off x="4772847" y="572307"/>
            <a:ext cx="872293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ea typeface="Calibri"/>
                <a:cs typeface="Calibri"/>
              </a:rPr>
              <a:t>Browse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730DCEE-FA2D-B26E-35CE-6379C43DC262}"/>
              </a:ext>
            </a:extLst>
          </p:cNvPr>
          <p:cNvSpPr txBox="1"/>
          <p:nvPr/>
        </p:nvSpPr>
        <p:spPr>
          <a:xfrm>
            <a:off x="9511815" y="2511987"/>
            <a:ext cx="8276727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4400">
                <a:latin typeface="Aptos"/>
                <a:ea typeface="+mn-lt"/>
                <a:cs typeface="+mn-lt"/>
                <a:hlinkClick r:id="rId2"/>
              </a:rPr>
              <a:t>Browse</a:t>
            </a:r>
            <a:r>
              <a:rPr lang="en-US" sz="4400">
                <a:latin typeface="Aptos"/>
                <a:ea typeface="+mn-lt"/>
                <a:cs typeface="+mn-lt"/>
              </a:rPr>
              <a:t> to find resources for books, authors, lists, series, awards, and collections. </a:t>
            </a:r>
            <a:endParaRPr lang="en-US" sz="4400">
              <a:latin typeface="Aptos"/>
            </a:endParaRPr>
          </a:p>
          <a:p>
            <a:pPr marL="685800" indent="-685800">
              <a:buFont typeface="Arial"/>
              <a:buChar char="•"/>
            </a:pPr>
            <a:endParaRPr lang="en-US" sz="4400">
              <a:latin typeface="Aptos"/>
              <a:ea typeface="+mn-lt"/>
              <a:cs typeface="+mn-lt"/>
            </a:endParaRPr>
          </a:p>
          <a:p>
            <a:pPr marL="685800" indent="-685800">
              <a:buFont typeface="Arial"/>
              <a:buChar char="•"/>
            </a:pPr>
            <a:r>
              <a:rPr lang="en-US" sz="4400">
                <a:latin typeface="Aptos"/>
                <a:ea typeface="+mn-lt"/>
                <a:cs typeface="+mn-lt"/>
              </a:rPr>
              <a:t>Filter with tools on the left.</a:t>
            </a:r>
            <a:endParaRPr lang="en-US" sz="4400">
              <a:latin typeface="Aptos"/>
              <a:ea typeface="Calibri"/>
              <a:cs typeface="Calibri"/>
            </a:endParaRPr>
          </a:p>
        </p:txBody>
      </p:sp>
      <p:pic>
        <p:nvPicPr>
          <p:cNvPr id="5" name="Picture 4" descr="A screenshot of a search engine&#10;&#10;AI-generated content may be incorrect.">
            <a:extLst>
              <a:ext uri="{FF2B5EF4-FFF2-40B4-BE49-F238E27FC236}">
                <a16:creationId xmlns:a16="http://schemas.microsoft.com/office/drawing/2014/main" id="{F973B621-7170-3D16-0BD0-F5069C08F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08" y="2209344"/>
            <a:ext cx="7981950" cy="5591175"/>
          </a:xfrm>
          <a:prstGeom prst="rect">
            <a:avLst/>
          </a:prstGeom>
        </p:spPr>
      </p:pic>
      <p:sp>
        <p:nvSpPr>
          <p:cNvPr id="6" name="Freeform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AB51DAF-64EF-67B5-32D1-350BC26E2518}"/>
              </a:ext>
            </a:extLst>
          </p:cNvPr>
          <p:cNvSpPr/>
          <p:nvPr/>
        </p:nvSpPr>
        <p:spPr>
          <a:xfrm>
            <a:off x="6852108" y="8799076"/>
            <a:ext cx="4588460" cy="1170398"/>
          </a:xfrm>
          <a:custGeom>
            <a:avLst/>
            <a:gdLst/>
            <a:ahLst/>
            <a:cxnLst/>
            <a:rect l="l" t="t" r="r" b="b"/>
            <a:pathLst>
              <a:path w="7450154" h="1801803">
                <a:moveTo>
                  <a:pt x="0" y="0"/>
                </a:moveTo>
                <a:lnTo>
                  <a:pt x="7450154" y="0"/>
                </a:lnTo>
                <a:lnTo>
                  <a:pt x="7450154" y="1801804"/>
                </a:lnTo>
                <a:lnTo>
                  <a:pt x="0" y="18018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4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F1253-A677-3B6B-A9E5-467023A0F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9E356C6-CE1F-4CF3-8106-5C6B1EFA6AA7}"/>
              </a:ext>
            </a:extLst>
          </p:cNvPr>
          <p:cNvSpPr txBox="1"/>
          <p:nvPr/>
        </p:nvSpPr>
        <p:spPr>
          <a:xfrm>
            <a:off x="4782533" y="1158875"/>
            <a:ext cx="872293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ea typeface="Lora Bold"/>
                <a:cs typeface="Lora Bold"/>
                <a:sym typeface="Lora Bold"/>
              </a:rPr>
              <a:t>Turn and Talk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7B0CB90-D761-E315-0FD4-8DC6037DF1BB}"/>
              </a:ext>
            </a:extLst>
          </p:cNvPr>
          <p:cNvSpPr txBox="1"/>
          <p:nvPr/>
        </p:nvSpPr>
        <p:spPr>
          <a:xfrm>
            <a:off x="3770946" y="3480285"/>
            <a:ext cx="10760606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Discover </a:t>
            </a:r>
            <a:r>
              <a:rPr lang="en-US" sz="5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resources: browse by grade level, cultural experience, resource type and more.</a:t>
            </a:r>
            <a:endParaRPr lang="en-US" sz="5400">
              <a:latin typeface="Aptos"/>
            </a:endParaRPr>
          </a:p>
        </p:txBody>
      </p:sp>
      <p:sp>
        <p:nvSpPr>
          <p:cNvPr id="6" name="Freeform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B72965F-0E46-04B9-46CB-6A956AA00C14}"/>
              </a:ext>
            </a:extLst>
          </p:cNvPr>
          <p:cNvSpPr/>
          <p:nvPr/>
        </p:nvSpPr>
        <p:spPr>
          <a:xfrm>
            <a:off x="6852108" y="8799076"/>
            <a:ext cx="4588460" cy="1170398"/>
          </a:xfrm>
          <a:custGeom>
            <a:avLst/>
            <a:gdLst/>
            <a:ahLst/>
            <a:cxnLst/>
            <a:rect l="l" t="t" r="r" b="b"/>
            <a:pathLst>
              <a:path w="7450154" h="1801803">
                <a:moveTo>
                  <a:pt x="0" y="0"/>
                </a:moveTo>
                <a:lnTo>
                  <a:pt x="7450154" y="0"/>
                </a:lnTo>
                <a:lnTo>
                  <a:pt x="7450154" y="1801804"/>
                </a:lnTo>
                <a:lnTo>
                  <a:pt x="0" y="1801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81C21-9316-8A4B-790E-AAF324E44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C19E603-E31D-3F7F-2AF0-6AABB3A875C1}"/>
              </a:ext>
            </a:extLst>
          </p:cNvPr>
          <p:cNvSpPr txBox="1"/>
          <p:nvPr/>
        </p:nvSpPr>
        <p:spPr>
          <a:xfrm>
            <a:off x="4211034" y="591680"/>
            <a:ext cx="9846561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ea typeface="Calibri"/>
                <a:cs typeface="Calibri"/>
              </a:rPr>
              <a:t>Share Instant Access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41480D1-640E-0A3E-235E-5524C21DF4B2}"/>
              </a:ext>
            </a:extLst>
          </p:cNvPr>
          <p:cNvSpPr txBox="1"/>
          <p:nvPr/>
        </p:nvSpPr>
        <p:spPr>
          <a:xfrm>
            <a:off x="789867" y="2611158"/>
            <a:ext cx="6445173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>
                <a:latin typeface="Aptos"/>
                <a:ea typeface="+mn-lt"/>
                <a:cs typeface="+mn-lt"/>
              </a:rPr>
              <a:t>Use the Share Tool anywhere you see it, to provide direct access to the page or resource. </a:t>
            </a:r>
          </a:p>
        </p:txBody>
      </p:sp>
      <p:pic>
        <p:nvPicPr>
          <p:cNvPr id="6" name="Picture 5" descr="A screenshot of a book&#10;&#10;AI-generated content may be incorrect.">
            <a:extLst>
              <a:ext uri="{FF2B5EF4-FFF2-40B4-BE49-F238E27FC236}">
                <a16:creationId xmlns:a16="http://schemas.microsoft.com/office/drawing/2014/main" id="{12C67099-B277-8AF7-01B0-2E25FC114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27" y="2563894"/>
            <a:ext cx="10029825" cy="5486400"/>
          </a:xfrm>
          <a:prstGeom prst="rect">
            <a:avLst/>
          </a:prstGeom>
        </p:spPr>
      </p:pic>
      <p:sp>
        <p:nvSpPr>
          <p:cNvPr id="7" name="Freeform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B413F6B-C441-BADA-3FE5-5DAF52601171}"/>
              </a:ext>
            </a:extLst>
          </p:cNvPr>
          <p:cNvSpPr/>
          <p:nvPr/>
        </p:nvSpPr>
        <p:spPr>
          <a:xfrm>
            <a:off x="6852108" y="8799076"/>
            <a:ext cx="4588460" cy="1170398"/>
          </a:xfrm>
          <a:custGeom>
            <a:avLst/>
            <a:gdLst/>
            <a:ahLst/>
            <a:cxnLst/>
            <a:rect l="l" t="t" r="r" b="b"/>
            <a:pathLst>
              <a:path w="7450154" h="1801803">
                <a:moveTo>
                  <a:pt x="0" y="0"/>
                </a:moveTo>
                <a:lnTo>
                  <a:pt x="7450154" y="0"/>
                </a:lnTo>
                <a:lnTo>
                  <a:pt x="7450154" y="1801804"/>
                </a:lnTo>
                <a:lnTo>
                  <a:pt x="0" y="1801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2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4DE58-CA03-5A3B-16B8-177A4331B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BFA2FB2-B4C2-E357-32DF-790079DEA32D}"/>
              </a:ext>
            </a:extLst>
          </p:cNvPr>
          <p:cNvSpPr/>
          <p:nvPr/>
        </p:nvSpPr>
        <p:spPr>
          <a:xfrm>
            <a:off x="262349" y="277177"/>
            <a:ext cx="2355546" cy="1884429"/>
          </a:xfrm>
          <a:custGeom>
            <a:avLst/>
            <a:gdLst/>
            <a:ahLst/>
            <a:cxnLst/>
            <a:rect l="l" t="t" r="r" b="b"/>
            <a:pathLst>
              <a:path w="3802285" h="2969310">
                <a:moveTo>
                  <a:pt x="0" y="0"/>
                </a:moveTo>
                <a:lnTo>
                  <a:pt x="3802285" y="0"/>
                </a:lnTo>
                <a:lnTo>
                  <a:pt x="3802285" y="2969310"/>
                </a:lnTo>
                <a:lnTo>
                  <a:pt x="0" y="2969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5E43542-5E48-E4CF-C64E-9A759E49B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922" y="270541"/>
            <a:ext cx="9885720" cy="98380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392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A72B5-B84C-130C-8940-8FDDCAFCE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906E07-9A09-007E-D844-EE8C40E88EB8}"/>
              </a:ext>
            </a:extLst>
          </p:cNvPr>
          <p:cNvSpPr txBox="1"/>
          <p:nvPr/>
        </p:nvSpPr>
        <p:spPr>
          <a:xfrm>
            <a:off x="4788722" y="1096989"/>
            <a:ext cx="872293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ea typeface="Lora Bold"/>
                <a:cs typeface="Lora Bold"/>
                <a:sym typeface="Lora Bold"/>
              </a:rPr>
              <a:t>Your Turn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BFC6094-A4A3-7732-E2A5-2350D8EA772E}"/>
              </a:ext>
            </a:extLst>
          </p:cNvPr>
          <p:cNvSpPr txBox="1"/>
          <p:nvPr/>
        </p:nvSpPr>
        <p:spPr>
          <a:xfrm>
            <a:off x="4796402" y="3341254"/>
            <a:ext cx="8392964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Locate</a:t>
            </a:r>
            <a:r>
              <a:rPr lang="en-US" sz="5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 a resource and use the sharing tools to share that resource with someone.  </a:t>
            </a:r>
            <a:endParaRPr lang="en-US" sz="5400">
              <a:latin typeface="Aptos"/>
              <a:ea typeface="Calibri"/>
              <a:cs typeface="Calibri"/>
            </a:endParaRPr>
          </a:p>
        </p:txBody>
      </p:sp>
      <p:sp>
        <p:nvSpPr>
          <p:cNvPr id="6" name="Freeform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C15A100-D114-672F-CAC0-713FF2F6789F}"/>
              </a:ext>
            </a:extLst>
          </p:cNvPr>
          <p:cNvSpPr/>
          <p:nvPr/>
        </p:nvSpPr>
        <p:spPr>
          <a:xfrm>
            <a:off x="6852108" y="8751451"/>
            <a:ext cx="4588460" cy="1170398"/>
          </a:xfrm>
          <a:custGeom>
            <a:avLst/>
            <a:gdLst/>
            <a:ahLst/>
            <a:cxnLst/>
            <a:rect l="l" t="t" r="r" b="b"/>
            <a:pathLst>
              <a:path w="7450154" h="1801803">
                <a:moveTo>
                  <a:pt x="0" y="0"/>
                </a:moveTo>
                <a:lnTo>
                  <a:pt x="7450154" y="0"/>
                </a:lnTo>
                <a:lnTo>
                  <a:pt x="7450154" y="1801804"/>
                </a:lnTo>
                <a:lnTo>
                  <a:pt x="0" y="180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9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5DB21-6656-CC73-3D9C-2A3A9FE87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C4AC6E9-46F5-B7F4-AAAA-7BB8ACCBECCD}"/>
              </a:ext>
            </a:extLst>
          </p:cNvPr>
          <p:cNvSpPr txBox="1"/>
          <p:nvPr/>
        </p:nvSpPr>
        <p:spPr>
          <a:xfrm>
            <a:off x="4211034" y="591680"/>
            <a:ext cx="9846561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ea typeface="Calibri"/>
                <a:cs typeface="Calibri"/>
              </a:rPr>
              <a:t>Create a Reading List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2CFB446-2308-EE06-15D9-DFE51322754C}"/>
              </a:ext>
            </a:extLst>
          </p:cNvPr>
          <p:cNvSpPr txBox="1"/>
          <p:nvPr/>
        </p:nvSpPr>
        <p:spPr>
          <a:xfrm>
            <a:off x="1427135" y="2708676"/>
            <a:ext cx="6281321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u="sng">
                <a:solidFill>
                  <a:srgbClr val="009688"/>
                </a:solidFill>
                <a:latin typeface="Aptos"/>
                <a:ea typeface="+mn-lt"/>
                <a:cs typeface="+mn-lt"/>
                <a:hlinkClick r:id="rId3"/>
              </a:rPr>
              <a:t>Watch</a:t>
            </a:r>
            <a:r>
              <a:rPr lang="en-US" sz="4400">
                <a:latin typeface="Aptos"/>
                <a:ea typeface="+mn-lt"/>
                <a:cs typeface="+mn-lt"/>
              </a:rPr>
              <a:t> to learn how to create your own list with the books you are teaching.</a:t>
            </a:r>
          </a:p>
        </p:txBody>
      </p:sp>
      <p:pic>
        <p:nvPicPr>
          <p:cNvPr id="5" name="Online Media 4" title="Creating Custom Reading Lists">
            <a:hlinkClick r:id="" action="ppaction://media"/>
            <a:extLst>
              <a:ext uri="{FF2B5EF4-FFF2-40B4-BE49-F238E27FC236}">
                <a16:creationId xmlns:a16="http://schemas.microsoft.com/office/drawing/2014/main" id="{46862505-0882-6096-3F3C-E878F20E80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90798" y="2578530"/>
            <a:ext cx="8462855" cy="4781228"/>
          </a:xfrm>
          <a:prstGeom prst="rect">
            <a:avLst/>
          </a:prstGeom>
        </p:spPr>
      </p:pic>
      <p:sp>
        <p:nvSpPr>
          <p:cNvPr id="7" name="Freeform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15E0786-0C3D-7D1A-69B6-F6E76D54CE27}"/>
              </a:ext>
            </a:extLst>
          </p:cNvPr>
          <p:cNvSpPr/>
          <p:nvPr/>
        </p:nvSpPr>
        <p:spPr>
          <a:xfrm>
            <a:off x="6852108" y="8799076"/>
            <a:ext cx="4588460" cy="1170398"/>
          </a:xfrm>
          <a:custGeom>
            <a:avLst/>
            <a:gdLst/>
            <a:ahLst/>
            <a:cxnLst/>
            <a:rect l="l" t="t" r="r" b="b"/>
            <a:pathLst>
              <a:path w="7450154" h="1801803">
                <a:moveTo>
                  <a:pt x="0" y="0"/>
                </a:moveTo>
                <a:lnTo>
                  <a:pt x="7450154" y="0"/>
                </a:lnTo>
                <a:lnTo>
                  <a:pt x="7450154" y="1801804"/>
                </a:lnTo>
                <a:lnTo>
                  <a:pt x="0" y="1801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4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45439-342E-1E01-3EB1-AA960587A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58218FB-6DC0-3C68-8C5E-A6EBB9B27AA3}"/>
              </a:ext>
            </a:extLst>
          </p:cNvPr>
          <p:cNvSpPr txBox="1"/>
          <p:nvPr/>
        </p:nvSpPr>
        <p:spPr>
          <a:xfrm>
            <a:off x="6426" y="1038679"/>
            <a:ext cx="1827514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ea typeface="Lora Bold"/>
                <a:cs typeface="Lora Bold"/>
              </a:rPr>
              <a:t>Your Turn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C483830-028E-4D43-4234-E55B181F0AE0}"/>
              </a:ext>
            </a:extLst>
          </p:cNvPr>
          <p:cNvSpPr txBox="1"/>
          <p:nvPr/>
        </p:nvSpPr>
        <p:spPr>
          <a:xfrm>
            <a:off x="3816549" y="3484302"/>
            <a:ext cx="10663281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buAutoNum type="arabicPeriod"/>
            </a:pPr>
            <a:r>
              <a:rPr lang="en-US" sz="5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Create a list </a:t>
            </a:r>
            <a:r>
              <a:rPr lang="en-US" sz="5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based on the titles you will teach this year. </a:t>
            </a:r>
            <a:endParaRPr lang="en-US" sz="5400">
              <a:latin typeface="Aptos"/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5400">
              <a:solidFill>
                <a:srgbClr val="000000"/>
              </a:solidFill>
              <a:latin typeface="Aptos"/>
              <a:ea typeface="+mn-lt"/>
              <a:cs typeface="+mn-lt"/>
            </a:endParaRPr>
          </a:p>
          <a:p>
            <a:pPr marL="914400" indent="-914400">
              <a:buAutoNum type="arabicPeriod"/>
            </a:pPr>
            <a:r>
              <a:rPr lang="en-US" sz="5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Share the list with a colleague.</a:t>
            </a:r>
            <a:endParaRPr lang="en-US" sz="5400">
              <a:latin typeface="Aptos"/>
              <a:ea typeface="+mn-lt"/>
              <a:cs typeface="+mn-lt"/>
            </a:endParaRPr>
          </a:p>
        </p:txBody>
      </p:sp>
      <p:sp>
        <p:nvSpPr>
          <p:cNvPr id="6" name="Freeform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3F8DA12-F646-467B-A328-38F3A076D0C0}"/>
              </a:ext>
            </a:extLst>
          </p:cNvPr>
          <p:cNvSpPr/>
          <p:nvPr/>
        </p:nvSpPr>
        <p:spPr>
          <a:xfrm>
            <a:off x="6852108" y="8767326"/>
            <a:ext cx="4588460" cy="1170398"/>
          </a:xfrm>
          <a:custGeom>
            <a:avLst/>
            <a:gdLst/>
            <a:ahLst/>
            <a:cxnLst/>
            <a:rect l="l" t="t" r="r" b="b"/>
            <a:pathLst>
              <a:path w="7450154" h="1801803">
                <a:moveTo>
                  <a:pt x="0" y="0"/>
                </a:moveTo>
                <a:lnTo>
                  <a:pt x="7450154" y="0"/>
                </a:lnTo>
                <a:lnTo>
                  <a:pt x="7450154" y="1801804"/>
                </a:lnTo>
                <a:lnTo>
                  <a:pt x="0" y="180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1EB17-BACB-FDB0-2C14-E205EB844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F570FFE-CACC-64CE-8572-330AB3ADF1EE}"/>
              </a:ext>
            </a:extLst>
          </p:cNvPr>
          <p:cNvSpPr txBox="1"/>
          <p:nvPr/>
        </p:nvSpPr>
        <p:spPr>
          <a:xfrm>
            <a:off x="6497033" y="1095375"/>
            <a:ext cx="872293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ea typeface="Lora Bold"/>
                <a:cs typeface="Lora Bold"/>
                <a:sym typeface="Lora Bold"/>
              </a:rPr>
              <a:t>Today's Takeaways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B9D90E4-E606-CCE3-B95F-1508A30D5111}"/>
              </a:ext>
            </a:extLst>
          </p:cNvPr>
          <p:cNvSpPr txBox="1"/>
          <p:nvPr/>
        </p:nvSpPr>
        <p:spPr>
          <a:xfrm>
            <a:off x="5288527" y="2570106"/>
            <a:ext cx="13003709" cy="7260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en-US" sz="5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Today we learned to...</a:t>
            </a:r>
          </a:p>
          <a:p>
            <a:pPr marL="1143000" indent="-685800">
              <a:lnSpc>
                <a:spcPct val="15000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Sign in 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for all Educators</a:t>
            </a:r>
            <a:r>
              <a:rPr lang="en-US" sz="4400">
                <a:solidFill>
                  <a:srgbClr val="0097A7"/>
                </a:solidFill>
                <a:latin typeface="Aptos"/>
                <a:ea typeface="+mn-lt"/>
                <a:cs typeface="+mn-lt"/>
                <a:sym typeface="National 2 Medium"/>
              </a:rPr>
              <a:t> 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and</a:t>
            </a:r>
            <a:r>
              <a:rPr lang="en-US" sz="4400">
                <a:solidFill>
                  <a:srgbClr val="0097A7"/>
                </a:solidFill>
                <a:latin typeface="Aptos"/>
                <a:ea typeface="+mn-lt"/>
                <a:cs typeface="+mn-lt"/>
                <a:sym typeface="National 2 Medium"/>
              </a:rPr>
              <a:t> 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Students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1143000" lvl="1" indent="-685800">
              <a:lnSpc>
                <a:spcPct val="15000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Search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 to find resources for your books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1143000" lvl="1" indent="-685800">
              <a:lnSpc>
                <a:spcPct val="15000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Share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 instant access to resources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1143000" lvl="1" indent="-685800">
              <a:lnSpc>
                <a:spcPct val="15000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Browse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 to identify books with resources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1143000" lvl="1" indent="-685800">
              <a:lnSpc>
                <a:spcPct val="15000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Create 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a reading list</a:t>
            </a:r>
            <a:endParaRPr lang="en-US" sz="4800">
              <a:latin typeface="Aptos"/>
              <a:ea typeface="Calibri"/>
              <a:cs typeface="Calibri"/>
            </a:endParaRPr>
          </a:p>
          <a:p>
            <a:pPr marL="975360" lvl="1" indent="-487680" algn="l">
              <a:lnSpc>
                <a:spcPts val="7861"/>
              </a:lnSpc>
              <a:buFont typeface="Arial"/>
              <a:buChar char="•"/>
            </a:pPr>
            <a:endParaRPr lang="en-US" sz="5400">
              <a:solidFill>
                <a:srgbClr val="000000"/>
              </a:solidFill>
              <a:latin typeface="Aptos"/>
              <a:ea typeface="National 2 Medium"/>
              <a:cs typeface="National 2 Medium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429C58F-BDEB-3557-F647-5E54C7AE9E7A}"/>
              </a:ext>
            </a:extLst>
          </p:cNvPr>
          <p:cNvSpPr/>
          <p:nvPr/>
        </p:nvSpPr>
        <p:spPr>
          <a:xfrm>
            <a:off x="218223" y="201300"/>
            <a:ext cx="3802285" cy="2969310"/>
          </a:xfrm>
          <a:custGeom>
            <a:avLst/>
            <a:gdLst/>
            <a:ahLst/>
            <a:cxnLst/>
            <a:rect l="l" t="t" r="r" b="b"/>
            <a:pathLst>
              <a:path w="3802285" h="2969310">
                <a:moveTo>
                  <a:pt x="0" y="0"/>
                </a:moveTo>
                <a:lnTo>
                  <a:pt x="3802285" y="0"/>
                </a:lnTo>
                <a:lnTo>
                  <a:pt x="3802285" y="2969310"/>
                </a:lnTo>
                <a:lnTo>
                  <a:pt x="0" y="2969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1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D8287-0638-048E-DDA3-908F63C6B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A1A6305B-AEAD-3539-E5F4-7E3EF878514A}"/>
              </a:ext>
            </a:extLst>
          </p:cNvPr>
          <p:cNvSpPr txBox="1"/>
          <p:nvPr/>
        </p:nvSpPr>
        <p:spPr>
          <a:xfrm>
            <a:off x="968085" y="2706252"/>
            <a:ext cx="16337505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We love to hear from you.  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algn="ctr"/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Please reach out at any time.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algn="ctr"/>
            <a:endParaRPr lang="en-US" sz="4400">
              <a:solidFill>
                <a:srgbClr val="000000"/>
              </a:solidFill>
              <a:latin typeface="Aptos"/>
              <a:ea typeface="+mn-lt"/>
              <a:cs typeface="+mn-lt"/>
            </a:endParaRPr>
          </a:p>
          <a:p>
            <a:pPr algn="ctr"/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Email: 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  <a:hlinkClick r:id="rId3"/>
              </a:rPr>
              <a:t>accounts@TeachingBooks.net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algn="ctr"/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216-573-6886 (Press 2)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algn="ctr"/>
            <a:endParaRPr lang="en-US" sz="4400">
              <a:latin typeface="Aptos"/>
              <a:ea typeface="Calibri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A41BBDF-E05B-22E5-F822-F94DF91FBA1D}"/>
              </a:ext>
            </a:extLst>
          </p:cNvPr>
          <p:cNvSpPr txBox="1"/>
          <p:nvPr/>
        </p:nvSpPr>
        <p:spPr>
          <a:xfrm>
            <a:off x="4677181" y="961421"/>
            <a:ext cx="894664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</a:rPr>
              <a:t>Thank You!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F3DD610B-F7F4-F874-6330-CE7D03E563F3}"/>
              </a:ext>
            </a:extLst>
          </p:cNvPr>
          <p:cNvSpPr/>
          <p:nvPr/>
        </p:nvSpPr>
        <p:spPr>
          <a:xfrm>
            <a:off x="5235126" y="7513316"/>
            <a:ext cx="7795210" cy="1832613"/>
          </a:xfrm>
          <a:custGeom>
            <a:avLst/>
            <a:gdLst/>
            <a:ahLst/>
            <a:cxnLst/>
            <a:rect l="l" t="t" r="r" b="b"/>
            <a:pathLst>
              <a:path w="7450154" h="1801803">
                <a:moveTo>
                  <a:pt x="0" y="0"/>
                </a:moveTo>
                <a:lnTo>
                  <a:pt x="7450154" y="0"/>
                </a:lnTo>
                <a:lnTo>
                  <a:pt x="7450154" y="1801804"/>
                </a:lnTo>
                <a:lnTo>
                  <a:pt x="0" y="18018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F2F5D-69AF-5A77-6E71-DCE593A12DA2}"/>
              </a:ext>
            </a:extLst>
          </p:cNvPr>
          <p:cNvSpPr/>
          <p:nvPr/>
        </p:nvSpPr>
        <p:spPr>
          <a:xfrm>
            <a:off x="680356" y="557893"/>
            <a:ext cx="16804821" cy="91303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83427" y="3612215"/>
            <a:ext cx="14730544" cy="3262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>
                <a:solidFill>
                  <a:srgbClr val="000000"/>
                </a:solidFill>
                <a:latin typeface="Aptos"/>
                <a:ea typeface="Source Sans Pro"/>
                <a:cs typeface="National 2 Medium"/>
                <a:sym typeface="National 2 Medium"/>
              </a:rPr>
              <a:t>Discover how TeachingBooks supports your curriculum while enriching connections between everyone and the books they are reading.</a:t>
            </a:r>
            <a:endParaRPr lang="en-US" sz="5400">
              <a:latin typeface="Aptos"/>
              <a:ea typeface="Source Sans Pro"/>
            </a:endParaRPr>
          </a:p>
          <a:p>
            <a:pPr algn="ctr">
              <a:lnSpc>
                <a:spcPts val="6000"/>
              </a:lnSpc>
            </a:pPr>
            <a:endParaRPr lang="en-US" sz="5400">
              <a:solidFill>
                <a:srgbClr val="000000"/>
              </a:solidFill>
              <a:latin typeface="Aptos"/>
              <a:ea typeface="National 2 Medium"/>
              <a:cs typeface="National 2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77181" y="1213269"/>
            <a:ext cx="894664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sym typeface="Lora Bold"/>
              </a:rPr>
              <a:t>Deepen Connections</a:t>
            </a:r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FD7814E7-BC2F-1287-B925-C0428CABDCDE}"/>
              </a:ext>
            </a:extLst>
          </p:cNvPr>
          <p:cNvSpPr/>
          <p:nvPr/>
        </p:nvSpPr>
        <p:spPr>
          <a:xfrm>
            <a:off x="5248733" y="7846576"/>
            <a:ext cx="7795210" cy="1995898"/>
          </a:xfrm>
          <a:custGeom>
            <a:avLst/>
            <a:gdLst/>
            <a:ahLst/>
            <a:cxnLst/>
            <a:rect l="l" t="t" r="r" b="b"/>
            <a:pathLst>
              <a:path w="7450154" h="1801803">
                <a:moveTo>
                  <a:pt x="0" y="0"/>
                </a:moveTo>
                <a:lnTo>
                  <a:pt x="7450154" y="0"/>
                </a:lnTo>
                <a:lnTo>
                  <a:pt x="7450154" y="1801804"/>
                </a:lnTo>
                <a:lnTo>
                  <a:pt x="0" y="1801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CF6F3-A904-74DF-D877-19E7A4837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C383926-07DE-7D31-031F-3C557C4B8E9A}"/>
              </a:ext>
            </a:extLst>
          </p:cNvPr>
          <p:cNvSpPr/>
          <p:nvPr/>
        </p:nvSpPr>
        <p:spPr>
          <a:xfrm>
            <a:off x="218223" y="201300"/>
            <a:ext cx="3787293" cy="2957602"/>
          </a:xfrm>
          <a:custGeom>
            <a:avLst/>
            <a:gdLst/>
            <a:ahLst/>
            <a:cxnLst/>
            <a:rect l="l" t="t" r="r" b="b"/>
            <a:pathLst>
              <a:path w="3787293" h="2957602">
                <a:moveTo>
                  <a:pt x="0" y="0"/>
                </a:moveTo>
                <a:lnTo>
                  <a:pt x="3787293" y="0"/>
                </a:lnTo>
                <a:lnTo>
                  <a:pt x="3787293" y="2957603"/>
                </a:lnTo>
                <a:lnTo>
                  <a:pt x="0" y="2957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11DF38A-8B1B-7C92-68E4-338A7928C53C}"/>
              </a:ext>
            </a:extLst>
          </p:cNvPr>
          <p:cNvSpPr txBox="1"/>
          <p:nvPr/>
        </p:nvSpPr>
        <p:spPr>
          <a:xfrm>
            <a:off x="8072958" y="9542187"/>
            <a:ext cx="2142083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  <a:hlinkClick r:id="rId4" tooltip="http://www.teachingbooks.net"/>
              </a:rPr>
              <a:t>TeachingBooks.net</a:t>
            </a:r>
            <a:r>
              <a:rPr lang="en-US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endParaRPr lang="en-US" sz="1800">
              <a:solidFill>
                <a:srgbClr val="000000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1E494A-AE49-55A8-FBE9-5BAE794DE18A}"/>
              </a:ext>
            </a:extLst>
          </p:cNvPr>
          <p:cNvSpPr txBox="1"/>
          <p:nvPr/>
        </p:nvSpPr>
        <p:spPr>
          <a:xfrm>
            <a:off x="1300959" y="3847103"/>
            <a:ext cx="7128808" cy="388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400">
                <a:solidFill>
                  <a:srgbClr val="000000"/>
                </a:solidFill>
                <a:latin typeface="Aptos"/>
                <a:ea typeface="National 2 Medium"/>
                <a:cs typeface="National 2 Medium"/>
                <a:sym typeface="National 2 Medium"/>
              </a:rPr>
              <a:t>Equitably give all readers insights and opportunities that deepen their understanding and joy of the books they are reading.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025BDC4-B8D5-F52D-9087-16B94436F5C5}"/>
              </a:ext>
            </a:extLst>
          </p:cNvPr>
          <p:cNvSpPr txBox="1"/>
          <p:nvPr/>
        </p:nvSpPr>
        <p:spPr>
          <a:xfrm>
            <a:off x="6035841" y="1019175"/>
            <a:ext cx="6639074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0077A2"/>
                </a:solidFill>
                <a:latin typeface="Lora Bold"/>
                <a:ea typeface="Lora Bold"/>
                <a:cs typeface="Lora Bold"/>
                <a:sym typeface="Lora Bold"/>
              </a:rPr>
              <a:t>Mission &amp; Vision</a:t>
            </a:r>
          </a:p>
        </p:txBody>
      </p:sp>
      <p:pic>
        <p:nvPicPr>
          <p:cNvPr id="7" name="Online Media 6" title="Meet-the-Author Silent Loop">
            <a:hlinkClick r:id="" action="ppaction://media"/>
            <a:extLst>
              <a:ext uri="{FF2B5EF4-FFF2-40B4-BE49-F238E27FC236}">
                <a16:creationId xmlns:a16="http://schemas.microsoft.com/office/drawing/2014/main" id="{474D0344-CDC0-1D44-2A30-060F5C572D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54085" y="2877671"/>
            <a:ext cx="8199345" cy="6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5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721935">
            <a:off x="7220663" y="1177244"/>
            <a:ext cx="4389715" cy="2737586"/>
          </a:xfrm>
          <a:custGeom>
            <a:avLst/>
            <a:gdLst/>
            <a:ahLst/>
            <a:cxnLst/>
            <a:rect l="l" t="t" r="r" b="b"/>
            <a:pathLst>
              <a:path w="4389715" h="2737586">
                <a:moveTo>
                  <a:pt x="0" y="0"/>
                </a:moveTo>
                <a:lnTo>
                  <a:pt x="4389716" y="0"/>
                </a:lnTo>
                <a:lnTo>
                  <a:pt x="4389716" y="2737586"/>
                </a:lnTo>
                <a:lnTo>
                  <a:pt x="0" y="2737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61963" y="573454"/>
            <a:ext cx="4278929" cy="4278929"/>
          </a:xfrm>
          <a:custGeom>
            <a:avLst/>
            <a:gdLst/>
            <a:ahLst/>
            <a:cxnLst/>
            <a:rect l="l" t="t" r="r" b="b"/>
            <a:pathLst>
              <a:path w="4278929" h="4278929">
                <a:moveTo>
                  <a:pt x="0" y="0"/>
                </a:moveTo>
                <a:lnTo>
                  <a:pt x="4278930" y="0"/>
                </a:lnTo>
                <a:lnTo>
                  <a:pt x="4278930" y="4278930"/>
                </a:lnTo>
                <a:lnTo>
                  <a:pt x="0" y="4278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9240943">
            <a:off x="11829954" y="1590203"/>
            <a:ext cx="4490226" cy="3577213"/>
          </a:xfrm>
          <a:custGeom>
            <a:avLst/>
            <a:gdLst/>
            <a:ahLst/>
            <a:cxnLst/>
            <a:rect l="l" t="t" r="r" b="b"/>
            <a:pathLst>
              <a:path w="4490226" h="3577213">
                <a:moveTo>
                  <a:pt x="0" y="0"/>
                </a:moveTo>
                <a:lnTo>
                  <a:pt x="4490226" y="0"/>
                </a:lnTo>
                <a:lnTo>
                  <a:pt x="4490226" y="3577213"/>
                </a:lnTo>
                <a:lnTo>
                  <a:pt x="0" y="35772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534117" y="985172"/>
            <a:ext cx="4252877" cy="4259965"/>
          </a:xfrm>
          <a:custGeom>
            <a:avLst/>
            <a:gdLst/>
            <a:ahLst/>
            <a:cxnLst/>
            <a:rect l="l" t="t" r="r" b="b"/>
            <a:pathLst>
              <a:path w="4252877" h="4259965">
                <a:moveTo>
                  <a:pt x="0" y="0"/>
                </a:moveTo>
                <a:lnTo>
                  <a:pt x="4252878" y="0"/>
                </a:lnTo>
                <a:lnTo>
                  <a:pt x="4252878" y="4259966"/>
                </a:lnTo>
                <a:lnTo>
                  <a:pt x="0" y="42599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12473" y="5662585"/>
            <a:ext cx="4676479" cy="4114800"/>
          </a:xfrm>
          <a:custGeom>
            <a:avLst/>
            <a:gdLst/>
            <a:ahLst/>
            <a:cxnLst/>
            <a:rect l="l" t="t" r="r" b="b"/>
            <a:pathLst>
              <a:path w="4676479" h="4114800">
                <a:moveTo>
                  <a:pt x="0" y="0"/>
                </a:moveTo>
                <a:lnTo>
                  <a:pt x="4676479" y="0"/>
                </a:lnTo>
                <a:lnTo>
                  <a:pt x="46764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14475" y="5662585"/>
            <a:ext cx="3977858" cy="3977858"/>
          </a:xfrm>
          <a:custGeom>
            <a:avLst/>
            <a:gdLst/>
            <a:ahLst/>
            <a:cxnLst/>
            <a:rect l="l" t="t" r="r" b="b"/>
            <a:pathLst>
              <a:path w="3977858" h="3977858">
                <a:moveTo>
                  <a:pt x="0" y="0"/>
                </a:moveTo>
                <a:lnTo>
                  <a:pt x="3977858" y="0"/>
                </a:lnTo>
                <a:lnTo>
                  <a:pt x="3977858" y="3977859"/>
                </a:lnTo>
                <a:lnTo>
                  <a:pt x="0" y="39778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3285480" y="5525644"/>
            <a:ext cx="4337075" cy="4114800"/>
          </a:xfrm>
          <a:custGeom>
            <a:avLst/>
            <a:gdLst/>
            <a:ahLst/>
            <a:cxnLst/>
            <a:rect l="l" t="t" r="r" b="b"/>
            <a:pathLst>
              <a:path w="4337075" h="4114800">
                <a:moveTo>
                  <a:pt x="4337075" y="0"/>
                </a:moveTo>
                <a:lnTo>
                  <a:pt x="0" y="0"/>
                </a:lnTo>
                <a:lnTo>
                  <a:pt x="0" y="4114800"/>
                </a:lnTo>
                <a:lnTo>
                  <a:pt x="4337075" y="4114800"/>
                </a:lnTo>
                <a:lnTo>
                  <a:pt x="4337075" y="0"/>
                </a:lnTo>
                <a:close/>
              </a:path>
            </a:pathLst>
          </a:custGeom>
          <a:blipFill>
            <a:blip r:embed="rId11">
              <a:alphaModFix amt="5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396618" y="552564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430196" y="678143"/>
            <a:ext cx="5236078" cy="5487058"/>
            <a:chOff x="0" y="114300"/>
            <a:chExt cx="6981437" cy="7316077"/>
          </a:xfrm>
        </p:grpSpPr>
        <p:sp>
          <p:nvSpPr>
            <p:cNvPr id="11" name="Freeform 11"/>
            <p:cNvSpPr/>
            <p:nvPr/>
          </p:nvSpPr>
          <p:spPr>
            <a:xfrm rot="-5400000" flipV="1">
              <a:off x="496529" y="653391"/>
              <a:ext cx="6622906" cy="5827447"/>
            </a:xfrm>
            <a:custGeom>
              <a:avLst/>
              <a:gdLst/>
              <a:ahLst/>
              <a:cxnLst/>
              <a:rect l="l" t="t" r="r" b="b"/>
              <a:pathLst>
                <a:path w="6622906" h="5827447">
                  <a:moveTo>
                    <a:pt x="0" y="5827446"/>
                  </a:moveTo>
                  <a:lnTo>
                    <a:pt x="6622906" y="5827446"/>
                  </a:lnTo>
                  <a:lnTo>
                    <a:pt x="6622906" y="0"/>
                  </a:lnTo>
                  <a:lnTo>
                    <a:pt x="0" y="0"/>
                  </a:lnTo>
                  <a:lnTo>
                    <a:pt x="0" y="5827446"/>
                  </a:lnTo>
                  <a:close/>
                </a:path>
              </a:pathLst>
            </a:custGeom>
            <a:blipFill>
              <a:blip r:embed="rId8">
                <a:alphaModFix amt="5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448940"/>
              <a:ext cx="6981437" cy="6981437"/>
            </a:xfrm>
            <a:custGeom>
              <a:avLst/>
              <a:gdLst/>
              <a:ahLst/>
              <a:cxnLst/>
              <a:rect l="l" t="t" r="r" b="b"/>
              <a:pathLst>
                <a:path w="6981437" h="6981437">
                  <a:moveTo>
                    <a:pt x="0" y="0"/>
                  </a:moveTo>
                  <a:lnTo>
                    <a:pt x="6981437" y="0"/>
                  </a:lnTo>
                  <a:lnTo>
                    <a:pt x="6981437" y="6981437"/>
                  </a:lnTo>
                  <a:lnTo>
                    <a:pt x="0" y="6981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18923" y="114300"/>
              <a:ext cx="3159419" cy="11619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180"/>
                </a:lnSpc>
              </a:pPr>
              <a:r>
                <a:rPr lang="en-US" sz="3680" spc="3">
                  <a:solidFill>
                    <a:srgbClr val="3B3B4F"/>
                  </a:solidFill>
                  <a:latin typeface="Miller Text"/>
                  <a:ea typeface="Miller Text"/>
                  <a:cs typeface="Miller Text"/>
                  <a:sym typeface="Miller Text"/>
                </a:rPr>
                <a:t>Activities &amp; Lessons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6090106" y="4911382"/>
            <a:ext cx="6107788" cy="4346918"/>
          </a:xfrm>
          <a:custGeom>
            <a:avLst/>
            <a:gdLst/>
            <a:ahLst/>
            <a:cxnLst/>
            <a:rect l="l" t="t" r="r" b="b"/>
            <a:pathLst>
              <a:path w="6107788" h="4346918">
                <a:moveTo>
                  <a:pt x="0" y="0"/>
                </a:moveTo>
                <a:lnTo>
                  <a:pt x="6107788" y="0"/>
                </a:lnTo>
                <a:lnTo>
                  <a:pt x="6107788" y="4346918"/>
                </a:lnTo>
                <a:lnTo>
                  <a:pt x="0" y="43469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88317" t="-258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881588" y="5424028"/>
            <a:ext cx="2455715" cy="84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8"/>
              </a:lnSpc>
            </a:pPr>
            <a:r>
              <a:rPr lang="en-US" sz="3678" spc="3">
                <a:solidFill>
                  <a:srgbClr val="3B3B4F"/>
                </a:solidFill>
                <a:latin typeface="Miller Text"/>
                <a:ea typeface="Miller Text"/>
                <a:cs typeface="Miller Text"/>
                <a:sym typeface="Miller Text"/>
              </a:rPr>
              <a:t>Author Interviews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43326" y="800029"/>
            <a:ext cx="2107696" cy="84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8"/>
              </a:lnSpc>
            </a:pPr>
            <a:r>
              <a:rPr lang="en-US" sz="3678" spc="3">
                <a:solidFill>
                  <a:srgbClr val="3B3B4F"/>
                </a:solidFill>
                <a:latin typeface="Miller Text"/>
                <a:ea typeface="Miller Text"/>
                <a:cs typeface="Miller Text"/>
                <a:sym typeface="Miller Text"/>
              </a:rPr>
              <a:t>Book Readings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21574" y="1343698"/>
            <a:ext cx="1853493" cy="84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8"/>
              </a:lnSpc>
            </a:pPr>
            <a:r>
              <a:rPr lang="en-US" sz="3678" spc="3">
                <a:solidFill>
                  <a:srgbClr val="3B3B4F"/>
                </a:solidFill>
                <a:latin typeface="Miller Text"/>
                <a:ea typeface="Miller Text"/>
                <a:cs typeface="Miller Text"/>
                <a:sym typeface="Miller Text"/>
              </a:rPr>
              <a:t>Book Trailers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7498" y="5785806"/>
            <a:ext cx="1746315" cy="63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9"/>
              </a:lnSpc>
            </a:pPr>
            <a:r>
              <a:rPr lang="en-US" sz="3678" spc="3">
                <a:solidFill>
                  <a:srgbClr val="3B3B4F"/>
                </a:solidFill>
                <a:latin typeface="Miller Text"/>
                <a:ea typeface="Miller Text"/>
                <a:cs typeface="Miller Text"/>
                <a:sym typeface="Miller Text"/>
              </a:rPr>
              <a:t>Games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97033" y="1095375"/>
            <a:ext cx="872293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ea typeface="Lora Bold"/>
                <a:cs typeface="Lora Bold"/>
                <a:sym typeface="Lora Bold"/>
              </a:rPr>
              <a:t>Today's Takeaways</a:t>
            </a:r>
            <a:endParaRPr lang="en-US" sz="7000">
              <a:solidFill>
                <a:srgbClr val="0077A2"/>
              </a:solidFill>
              <a:latin typeface="Lora Bold"/>
              <a:ea typeface="Lora Bold"/>
              <a:cs typeface="Lora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88527" y="2570106"/>
            <a:ext cx="13003709" cy="7260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How to...</a:t>
            </a:r>
          </a:p>
          <a:p>
            <a:pPr marL="1143000" indent="-685800">
              <a:lnSpc>
                <a:spcPct val="15000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Sign in 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for all Educators</a:t>
            </a:r>
            <a:r>
              <a:rPr lang="en-US" sz="4400">
                <a:solidFill>
                  <a:srgbClr val="0097A7"/>
                </a:solidFill>
                <a:latin typeface="Aptos"/>
                <a:ea typeface="+mn-lt"/>
                <a:cs typeface="+mn-lt"/>
                <a:sym typeface="National 2 Medium"/>
              </a:rPr>
              <a:t> 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and</a:t>
            </a:r>
            <a:r>
              <a:rPr lang="en-US" sz="4400">
                <a:solidFill>
                  <a:srgbClr val="0097A7"/>
                </a:solidFill>
                <a:latin typeface="Aptos"/>
                <a:ea typeface="+mn-lt"/>
                <a:cs typeface="+mn-lt"/>
                <a:sym typeface="National 2 Medium"/>
              </a:rPr>
              <a:t> 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Students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1143000" lvl="1" indent="-685800">
              <a:lnSpc>
                <a:spcPct val="15000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Search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 to find resources for your books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1143000" lvl="1" indent="-685800">
              <a:lnSpc>
                <a:spcPct val="15000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Share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 instant access to resources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1143000" lvl="1" indent="-685800">
              <a:lnSpc>
                <a:spcPct val="15000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Browse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 to identify books with resources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1143000" lvl="1" indent="-685800">
              <a:lnSpc>
                <a:spcPct val="15000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Create 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a reading list</a:t>
            </a:r>
            <a:endParaRPr lang="en-US" sz="4800">
              <a:latin typeface="Aptos"/>
              <a:ea typeface="Calibri"/>
              <a:cs typeface="Calibri"/>
            </a:endParaRPr>
          </a:p>
          <a:p>
            <a:pPr marL="975360" lvl="1" indent="-487680" algn="l">
              <a:lnSpc>
                <a:spcPts val="7861"/>
              </a:lnSpc>
              <a:buFont typeface="Arial"/>
              <a:buChar char="•"/>
            </a:pPr>
            <a:endParaRPr lang="en-US" sz="5400">
              <a:solidFill>
                <a:srgbClr val="000000"/>
              </a:solidFill>
              <a:latin typeface="Aptos"/>
              <a:ea typeface="National 2 Medium"/>
              <a:cs typeface="National 2 Medium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18223" y="201300"/>
            <a:ext cx="3802285" cy="2969310"/>
          </a:xfrm>
          <a:custGeom>
            <a:avLst/>
            <a:gdLst/>
            <a:ahLst/>
            <a:cxnLst/>
            <a:rect l="l" t="t" r="r" b="b"/>
            <a:pathLst>
              <a:path w="3802285" h="2969310">
                <a:moveTo>
                  <a:pt x="0" y="0"/>
                </a:moveTo>
                <a:lnTo>
                  <a:pt x="3802285" y="0"/>
                </a:lnTo>
                <a:lnTo>
                  <a:pt x="3802285" y="2969310"/>
                </a:lnTo>
                <a:lnTo>
                  <a:pt x="0" y="2969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9890E-E76C-6A00-BBDB-D34529506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563D176-A9BA-8310-EEB9-DA97F4D019BC}"/>
              </a:ext>
            </a:extLst>
          </p:cNvPr>
          <p:cNvSpPr txBox="1"/>
          <p:nvPr/>
        </p:nvSpPr>
        <p:spPr>
          <a:xfrm>
            <a:off x="4734101" y="475443"/>
            <a:ext cx="12965594" cy="1909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sym typeface="Lora Bold"/>
              </a:rPr>
              <a:t>Introductory Video </a:t>
            </a:r>
            <a:endParaRPr lang="en-US" sz="5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5400">
                <a:solidFill>
                  <a:srgbClr val="0077A2"/>
                </a:solidFill>
                <a:latin typeface="Lora Bold"/>
                <a:sym typeface="Lora Bold"/>
              </a:rPr>
              <a:t>(3 minutes)</a:t>
            </a:r>
            <a:endParaRPr lang="en-US" sz="5400">
              <a:ea typeface="Calibri"/>
              <a:cs typeface="Calibri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8A3E8A0-BF7A-958C-9B81-FDF2C51A3F45}"/>
              </a:ext>
            </a:extLst>
          </p:cNvPr>
          <p:cNvSpPr/>
          <p:nvPr/>
        </p:nvSpPr>
        <p:spPr>
          <a:xfrm>
            <a:off x="218223" y="201300"/>
            <a:ext cx="3802285" cy="2969310"/>
          </a:xfrm>
          <a:custGeom>
            <a:avLst/>
            <a:gdLst/>
            <a:ahLst/>
            <a:cxnLst/>
            <a:rect l="l" t="t" r="r" b="b"/>
            <a:pathLst>
              <a:path w="3802285" h="2969310">
                <a:moveTo>
                  <a:pt x="0" y="0"/>
                </a:moveTo>
                <a:lnTo>
                  <a:pt x="3802285" y="0"/>
                </a:lnTo>
                <a:lnTo>
                  <a:pt x="3802285" y="2969310"/>
                </a:lnTo>
                <a:lnTo>
                  <a:pt x="0" y="2969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Online Media 4" title="An Introduction to TeachingBooks">
            <a:hlinkClick r:id="" action="ppaction://media"/>
            <a:extLst>
              <a:ext uri="{FF2B5EF4-FFF2-40B4-BE49-F238E27FC236}">
                <a16:creationId xmlns:a16="http://schemas.microsoft.com/office/drawing/2014/main" id="{D042EEDA-3C81-50CF-2204-36F0BA6696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14205" y="2927242"/>
            <a:ext cx="10245160" cy="5788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877FB-0F66-4CDA-E133-BB9554555646}"/>
              </a:ext>
            </a:extLst>
          </p:cNvPr>
          <p:cNvSpPr txBox="1"/>
          <p:nvPr/>
        </p:nvSpPr>
        <p:spPr>
          <a:xfrm>
            <a:off x="9793739" y="9139154"/>
            <a:ext cx="42296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tos"/>
                <a:ea typeface="Calibri"/>
                <a:cs typeface="Calibri"/>
              </a:rPr>
              <a:t>*Also available in </a:t>
            </a:r>
            <a:r>
              <a:rPr lang="en-US">
                <a:latin typeface="Aptos"/>
                <a:ea typeface="Calibri"/>
                <a:cs typeface="Calibri"/>
                <a:hlinkClick r:id="rId5"/>
              </a:rPr>
              <a:t>Spanish</a:t>
            </a:r>
            <a:endParaRPr lang="en-US"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0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8AC6-FFC1-962A-F2BD-9CDBB6868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13B3027-B613-E004-8434-F66EB5126A7C}"/>
              </a:ext>
            </a:extLst>
          </p:cNvPr>
          <p:cNvSpPr txBox="1"/>
          <p:nvPr/>
        </p:nvSpPr>
        <p:spPr>
          <a:xfrm>
            <a:off x="4772847" y="630426"/>
            <a:ext cx="872293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ea typeface="Lora Bold"/>
                <a:cs typeface="Lora Bold"/>
              </a:rPr>
              <a:t>Search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276D1A9-45CC-C23E-85CC-8BC7F58F4E2B}"/>
              </a:ext>
            </a:extLst>
          </p:cNvPr>
          <p:cNvSpPr txBox="1"/>
          <p:nvPr/>
        </p:nvSpPr>
        <p:spPr>
          <a:xfrm>
            <a:off x="2650465" y="1401877"/>
            <a:ext cx="13003709" cy="2966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hlinkClick r:id="rId3"/>
              </a:rPr>
              <a:t>Resources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 for the books you are reading</a:t>
            </a:r>
            <a:endParaRPr lang="en-US">
              <a:latin typeface="Aptos"/>
            </a:endParaRPr>
          </a:p>
          <a:p>
            <a:pPr marL="457200">
              <a:lnSpc>
                <a:spcPct val="150000"/>
              </a:lnSpc>
            </a:pPr>
            <a:endParaRPr lang="en-US" sz="4400">
              <a:latin typeface="Aptos"/>
              <a:ea typeface="Calibri"/>
              <a:cs typeface="Calibri"/>
            </a:endParaRPr>
          </a:p>
          <a:p>
            <a:pPr marL="975360" lvl="1" indent="-487680" algn="l">
              <a:lnSpc>
                <a:spcPts val="7861"/>
              </a:lnSpc>
              <a:buFont typeface="Arial"/>
              <a:buChar char="•"/>
            </a:pPr>
            <a:endParaRPr lang="en-US" sz="5400">
              <a:solidFill>
                <a:srgbClr val="000000"/>
              </a:solidFill>
              <a:latin typeface="Aptos"/>
              <a:ea typeface="National 2 Medium"/>
              <a:cs typeface="National 2 Medium"/>
            </a:endParaRPr>
          </a:p>
        </p:txBody>
      </p:sp>
      <p:sp>
        <p:nvSpPr>
          <p:cNvPr id="6" name="Freeform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9B59FAB-8F7D-F7EC-DA51-6196C852AAC6}"/>
              </a:ext>
            </a:extLst>
          </p:cNvPr>
          <p:cNvSpPr/>
          <p:nvPr/>
        </p:nvSpPr>
        <p:spPr>
          <a:xfrm>
            <a:off x="6852108" y="8799076"/>
            <a:ext cx="4588460" cy="1170398"/>
          </a:xfrm>
          <a:custGeom>
            <a:avLst/>
            <a:gdLst/>
            <a:ahLst/>
            <a:cxnLst/>
            <a:rect l="l" t="t" r="r" b="b"/>
            <a:pathLst>
              <a:path w="7450154" h="1801803">
                <a:moveTo>
                  <a:pt x="0" y="0"/>
                </a:moveTo>
                <a:lnTo>
                  <a:pt x="7450154" y="0"/>
                </a:lnTo>
                <a:lnTo>
                  <a:pt x="7450154" y="1801804"/>
                </a:lnTo>
                <a:lnTo>
                  <a:pt x="0" y="18018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28B9B669-4405-B113-153B-A272CAD12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863" y="2436813"/>
            <a:ext cx="14471650" cy="6127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 descr="A screenshot of a book&#10;&#10;AI-generated content may be incorrect.">
            <a:extLst>
              <a:ext uri="{FF2B5EF4-FFF2-40B4-BE49-F238E27FC236}">
                <a16:creationId xmlns:a16="http://schemas.microsoft.com/office/drawing/2014/main" id="{CBD5BC1F-FF96-8856-1335-D965BBFD63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785" t="-74" r="6352" b="74252"/>
          <a:stretch/>
        </p:blipFill>
        <p:spPr>
          <a:xfrm>
            <a:off x="3993013" y="2343726"/>
            <a:ext cx="4779934" cy="8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6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8FA50-5B46-FEB7-F0A7-3240758C1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E3CDA0D-2035-BBCE-6FBC-BB8A029DEC90}"/>
              </a:ext>
            </a:extLst>
          </p:cNvPr>
          <p:cNvSpPr txBox="1"/>
          <p:nvPr/>
        </p:nvSpPr>
        <p:spPr>
          <a:xfrm>
            <a:off x="6497033" y="1095375"/>
            <a:ext cx="872293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sym typeface="Lora Bold"/>
              </a:rPr>
              <a:t>Sign in</a:t>
            </a:r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56FF86E-E398-B53D-2AFF-4FA1366657F0}"/>
              </a:ext>
            </a:extLst>
          </p:cNvPr>
          <p:cNvSpPr txBox="1"/>
          <p:nvPr/>
        </p:nvSpPr>
        <p:spPr>
          <a:xfrm>
            <a:off x="4774562" y="3162263"/>
            <a:ext cx="12771235" cy="5657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An Educator Login allows you to share, customize, and learn more about how TeachingBooks can support and enrich literacy. </a:t>
            </a:r>
            <a:endParaRPr lang="en-US" sz="4400">
              <a:latin typeface="Aptos"/>
              <a:ea typeface="Calibri"/>
              <a:cs typeface="Calibri"/>
            </a:endParaRPr>
          </a:p>
          <a:p>
            <a:endParaRPr lang="en-US" sz="4400">
              <a:solidFill>
                <a:srgbClr val="000000"/>
              </a:solidFill>
              <a:latin typeface="Aptos"/>
              <a:ea typeface="+mn-lt"/>
              <a:cs typeface="+mn-lt"/>
            </a:endParaRPr>
          </a:p>
          <a:p>
            <a:pPr marL="1485900" lvl="2" indent="-571500">
              <a:lnSpc>
                <a:spcPct val="15000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Go to </a:t>
            </a:r>
            <a:r>
              <a:rPr lang="en-US" sz="4400" u="sng">
                <a:solidFill>
                  <a:srgbClr val="009688"/>
                </a:solidFill>
                <a:latin typeface="Aptos"/>
                <a:ea typeface="+mn-lt"/>
                <a:cs typeface="+mn-lt"/>
                <a:sym typeface="National 2 Medium"/>
                <a:hlinkClick r:id="rId3"/>
              </a:rPr>
              <a:t>TeachingBooks.net/Login</a:t>
            </a:r>
            <a:endParaRPr lang="en-US" sz="4400" u="sng">
              <a:solidFill>
                <a:srgbClr val="009688"/>
              </a:solidFill>
              <a:latin typeface="Aptos"/>
              <a:ea typeface="+mn-lt"/>
              <a:cs typeface="+mn-lt"/>
              <a:hlinkClick r:id="rId3"/>
            </a:endParaRPr>
          </a:p>
          <a:p>
            <a:pPr marL="1485900" lvl="2" indent="-571500">
              <a:lnSpc>
                <a:spcPct val="15000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Enter your work email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1485900" lvl="2" indent="-571500">
              <a:lnSpc>
                <a:spcPct val="15000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Start customizing!</a:t>
            </a:r>
            <a:endParaRPr lang="en-US" sz="4400">
              <a:latin typeface="Aptos"/>
              <a:ea typeface="Calibri"/>
              <a:cs typeface="Calibri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73B4528-856A-A755-D4B2-AA9DE75CD398}"/>
              </a:ext>
            </a:extLst>
          </p:cNvPr>
          <p:cNvSpPr/>
          <p:nvPr/>
        </p:nvSpPr>
        <p:spPr>
          <a:xfrm>
            <a:off x="218223" y="201300"/>
            <a:ext cx="3802285" cy="2969310"/>
          </a:xfrm>
          <a:custGeom>
            <a:avLst/>
            <a:gdLst/>
            <a:ahLst/>
            <a:cxnLst/>
            <a:rect l="l" t="t" r="r" b="b"/>
            <a:pathLst>
              <a:path w="3802285" h="2969310">
                <a:moveTo>
                  <a:pt x="0" y="0"/>
                </a:moveTo>
                <a:lnTo>
                  <a:pt x="3802285" y="0"/>
                </a:lnTo>
                <a:lnTo>
                  <a:pt x="3802285" y="2969310"/>
                </a:lnTo>
                <a:lnTo>
                  <a:pt x="0" y="29693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7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3DE3F-A737-6CE3-E709-0623BB215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BB28B2A-58C1-1125-4BFB-2A13DEB968E4}"/>
              </a:ext>
            </a:extLst>
          </p:cNvPr>
          <p:cNvSpPr txBox="1"/>
          <p:nvPr/>
        </p:nvSpPr>
        <p:spPr>
          <a:xfrm>
            <a:off x="6497033" y="1095375"/>
            <a:ext cx="872293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7000">
                <a:solidFill>
                  <a:srgbClr val="0077A2"/>
                </a:solidFill>
                <a:latin typeface="Lora Bold"/>
                <a:ea typeface="+mn-lt"/>
                <a:cs typeface="+mn-lt"/>
                <a:sym typeface="Lora Bold"/>
              </a:rPr>
              <a:t>Explore Resources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5F86381-32BC-6E17-F450-667B49699CD7}"/>
              </a:ext>
            </a:extLst>
          </p:cNvPr>
          <p:cNvSpPr txBox="1"/>
          <p:nvPr/>
        </p:nvSpPr>
        <p:spPr>
          <a:xfrm>
            <a:off x="5521002" y="2754609"/>
            <a:ext cx="12771235" cy="5996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TeachingBooks Original Resources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Multi-Leveled Lessons 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Book Guides, 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Activities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, and </a:t>
            </a: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Lessons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Book Readings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Book Trailers</a:t>
            </a:r>
            <a:endParaRPr lang="en-US" sz="4400">
              <a:latin typeface="Aptos"/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Aptos"/>
                <a:ea typeface="+mn-lt"/>
                <a:cs typeface="+mn-lt"/>
                <a:sym typeface="National 2 Medium"/>
              </a:rPr>
              <a:t>Vocabulary Lists</a:t>
            </a:r>
            <a:endParaRPr lang="en-US" sz="4400">
              <a:latin typeface="Aptos"/>
              <a:ea typeface="Calibri"/>
              <a:cs typeface="Calibri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828A429-595F-F6C1-9E0E-BC144B8528A5}"/>
              </a:ext>
            </a:extLst>
          </p:cNvPr>
          <p:cNvSpPr/>
          <p:nvPr/>
        </p:nvSpPr>
        <p:spPr>
          <a:xfrm>
            <a:off x="218223" y="201300"/>
            <a:ext cx="3802285" cy="2969310"/>
          </a:xfrm>
          <a:custGeom>
            <a:avLst/>
            <a:gdLst/>
            <a:ahLst/>
            <a:cxnLst/>
            <a:rect l="l" t="t" r="r" b="b"/>
            <a:pathLst>
              <a:path w="3802285" h="2969310">
                <a:moveTo>
                  <a:pt x="0" y="0"/>
                </a:moveTo>
                <a:lnTo>
                  <a:pt x="3802285" y="0"/>
                </a:lnTo>
                <a:lnTo>
                  <a:pt x="3802285" y="2969310"/>
                </a:lnTo>
                <a:lnTo>
                  <a:pt x="0" y="2969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8A63CB2EF0664C96A8FCB982FBC9C4" ma:contentTypeVersion="18" ma:contentTypeDescription="Create a new document." ma:contentTypeScope="" ma:versionID="f4e0994007c1a05d0ba25299ae9d64c2">
  <xsd:schema xmlns:xsd="http://www.w3.org/2001/XMLSchema" xmlns:xs="http://www.w3.org/2001/XMLSchema" xmlns:p="http://schemas.microsoft.com/office/2006/metadata/properties" xmlns:ns2="5c83d5db-a57d-4f57-8cba-e5e102dee048" xmlns:ns3="e38548c0-ad4f-40d8-a575-e01c51b37b31" targetNamespace="http://schemas.microsoft.com/office/2006/metadata/properties" ma:root="true" ma:fieldsID="7ecfce5e0fc0402fb9012a3042741415" ns2:_="" ns3:_="">
    <xsd:import namespace="5c83d5db-a57d-4f57-8cba-e5e102dee048"/>
    <xsd:import namespace="e38548c0-ad4f-40d8-a575-e01c51b37b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Flow_SignoffStatu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3d5db-a57d-4f57-8cba-e5e102dee0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7dc7b8-1620-4462-894d-dd48dc338087}" ma:internalName="TaxCatchAll" ma:showField="CatchAllData" ma:web="5c83d5db-a57d-4f57-8cba-e5e102dee0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548c0-ad4f-40d8-a575-e01c51b37b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bd51759-e030-4beb-8614-4da7fd367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FCCA56-4D0D-45A2-83B4-6C3695763ACD}">
  <ds:schemaRefs>
    <ds:schemaRef ds:uri="5c83d5db-a57d-4f57-8cba-e5e102dee048"/>
    <ds:schemaRef ds:uri="e38548c0-ad4f-40d8-a575-e01c51b37b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52CDF9-8072-4714-AB64-E48CF67197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19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TeachingBooks Training Slides</dc:title>
  <cp:revision>1</cp:revision>
  <dcterms:created xsi:type="dcterms:W3CDTF">2006-08-16T00:00:00Z</dcterms:created>
  <dcterms:modified xsi:type="dcterms:W3CDTF">2025-03-27T14:09:52Z</dcterms:modified>
  <dc:identifier>DAGGz8o0ZRo</dc:identifier>
</cp:coreProperties>
</file>